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854"/>
    <a:srgbClr val="162C42"/>
    <a:srgbClr val="172E45"/>
    <a:srgbClr val="1A344E"/>
    <a:srgbClr val="122436"/>
    <a:srgbClr val="120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9F9AB-FA01-D973-9B55-66DCA6920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E2C7B-DA4C-93C4-4EB7-CA83EFD71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7A745-7589-C460-74A0-8AF404609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8E038-CAAC-0CA0-5EDB-957140EA7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11F42-9654-1FB1-E894-C6741A8D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6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1404-EF2C-9DF1-76E4-97B2B497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C7E51-C57B-0D89-E8E3-3EE3BB465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4B83B-32CD-02E9-6AAE-8FB54F1F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30E2F-1EF5-26CC-D831-966E3955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8C586-CBDF-A1D2-81F3-25F64B5C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2DFFF-40DA-DD81-E01C-67CFB9A48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0ECC3-7B71-B1B9-1270-1ECD960A8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F0AC8-937D-A80E-3907-10D06ADA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14273-82CF-E563-9C9E-21FBB35E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FB8AB-9D8E-9479-6AF3-CBB45F19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897F4-0C26-662F-8610-E0B35C9D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FD394-8008-2E68-E82C-97ECE9FEF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A0965-E785-5062-EEBF-EB5D891A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371EC-0B6A-1015-A773-157EF21C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89CF-4393-9502-D6BF-0DE272C5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0599-8556-E195-4B1D-B8581E22A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19EEC-DE25-3179-A42D-C78B9E1EE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B6F0C-873F-F495-4828-1709F3AE9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5A1DC-68EB-D041-2549-6F3E7DB4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3F879-8667-B8D3-0D75-126E2083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3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773F3-C6D5-61D1-A396-6FD8130BC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8ADA-EBB9-0274-FE84-72BF5AFED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72ACA8-0490-3355-6BDB-771A740C9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9C713-5FB9-ACCE-472E-368CA01D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A6116-5185-C180-820D-476A515E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02894-672E-9C8E-0844-D50D4ECC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1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774A6-35D6-F0B7-C0BD-766EB7B8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C4385-B85A-B6A5-D95D-98BD27F2C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F3408-4296-3ACC-9A2C-C9E7461B4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7183A1-9890-EDDB-86AA-40038387C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35D37-BFCE-352D-277B-30E00E606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AE830B-CB66-4A67-92B3-8D038E47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89A5D6-07CA-57B2-6444-30A317ADC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B410C5-2B15-7C66-8017-8B3A46CA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7AB62-3F2F-FED0-B9EE-1AECF364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B3BC20-A92C-7A5D-EBE0-F415324D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34ABE-AE21-D607-69D3-21F8338D7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B6876B-2975-3FF8-DBBD-05A4A7BC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2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3F2E9E-9C87-4AED-C912-7B14B938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7E17F-81D8-2740-A0A6-28BC4A6B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E9DA8-4261-7090-E617-30798B281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1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4D606-20F5-3038-8E26-5967D6AD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67FDA-323D-2A1D-F260-40EA7806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1902B-FF3B-754A-4F27-1A0FF98E2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7D6B6-BF6C-3FA5-B7BE-2D27AEE6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4C4CE-EE7D-8C42-871A-A1B47D5C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2DD26-54DA-3558-D17D-7668F215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9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6AC9E-3CFE-5634-77B4-4F48E5C46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FBDA3-1AA6-A6B1-622E-128AEBA87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A8D3C-BA69-E669-8371-F9B4F7C1B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498EC-CB21-5B4E-0707-2DEF231C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C8AC7-84EC-A8A9-A012-3EE80159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2E8E1-59CA-D924-1377-6573901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E6376-E2D8-96B3-A03A-1578ECA1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91E91-D931-F7E8-29A1-6E5E41CFC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F8007-8FE3-2559-8783-0858B273A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08C7B-D4DD-4F6A-A5A7-5A89B8779840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4E0E0-3F35-1114-433F-11871C140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55D7-C628-A673-28D9-8DAE03ADB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95352-2F70-436A-BB4C-D396B833C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2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6E6349EF-9019-E506-4823-33B4A52CB61E}"/>
              </a:ext>
            </a:extLst>
          </p:cNvPr>
          <p:cNvSpPr/>
          <p:nvPr/>
        </p:nvSpPr>
        <p:spPr>
          <a:xfrm>
            <a:off x="307910" y="5782409"/>
            <a:ext cx="4292082" cy="1000502"/>
          </a:xfrm>
          <a:prstGeom prst="homePlate">
            <a:avLst>
              <a:gd name="adj" fmla="val 2795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09BCC20A-E2E1-80E9-FD84-29CE40C77E25}"/>
              </a:ext>
            </a:extLst>
          </p:cNvPr>
          <p:cNvSpPr/>
          <p:nvPr/>
        </p:nvSpPr>
        <p:spPr>
          <a:xfrm>
            <a:off x="132361" y="5752618"/>
            <a:ext cx="4292082" cy="921190"/>
          </a:xfrm>
          <a:prstGeom prst="homePlate">
            <a:avLst>
              <a:gd name="adj" fmla="val 27953"/>
            </a:avLst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8210F93B-F064-CCC4-7153-8BA6C0F2C643}"/>
              </a:ext>
            </a:extLst>
          </p:cNvPr>
          <p:cNvSpPr/>
          <p:nvPr/>
        </p:nvSpPr>
        <p:spPr>
          <a:xfrm>
            <a:off x="4488024" y="5879939"/>
            <a:ext cx="886408" cy="805443"/>
          </a:xfrm>
          <a:prstGeom prst="chevron">
            <a:avLst>
              <a:gd name="adj" fmla="val 28947"/>
            </a:avLst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1D6093-05F9-8C06-215A-4A7CEDFF521E}"/>
              </a:ext>
            </a:extLst>
          </p:cNvPr>
          <p:cNvSpPr/>
          <p:nvPr/>
        </p:nvSpPr>
        <p:spPr>
          <a:xfrm>
            <a:off x="4931228" y="5879939"/>
            <a:ext cx="7105262" cy="805443"/>
          </a:xfrm>
          <a:prstGeom prst="rect">
            <a:avLst/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80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D4C520-83E3-CA71-66E2-3D3F4EC503AC}"/>
              </a:ext>
            </a:extLst>
          </p:cNvPr>
          <p:cNvSpPr/>
          <p:nvPr/>
        </p:nvSpPr>
        <p:spPr>
          <a:xfrm>
            <a:off x="7883420" y="1631975"/>
            <a:ext cx="3970117" cy="20672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40000"/>
              </a:lnSpc>
            </a:pPr>
            <a:r>
              <a:rPr lang="en-US" b="1" dirty="0">
                <a:solidFill>
                  <a:srgbClr val="1F3A6F"/>
                </a:solidFill>
                <a:latin typeface="Open Sans"/>
                <a:cs typeface="Open Sans"/>
              </a:rPr>
              <a:t>New Development!</a:t>
            </a:r>
            <a:endParaRPr lang="en-US" sz="1800" b="1" dirty="0">
              <a:solidFill>
                <a:srgbClr val="1F3A6F"/>
              </a:solidFill>
              <a:latin typeface="Open Sans"/>
              <a:cs typeface="Open Sans"/>
            </a:endParaRPr>
          </a:p>
          <a:p>
            <a:pPr>
              <a:lnSpc>
                <a:spcPct val="140000"/>
              </a:lnSpc>
            </a:pPr>
            <a:r>
              <a:rPr lang="en-US" sz="1800" dirty="0">
                <a:solidFill>
                  <a:schemeClr val="accent4"/>
                </a:solidFill>
              </a:rPr>
              <a:t>•</a:t>
            </a:r>
            <a:r>
              <a:rPr lang="en-US" sz="1800" dirty="0"/>
              <a:t> Building SF: </a:t>
            </a:r>
            <a:r>
              <a:rPr lang="en-US" dirty="0"/>
              <a:t>2,443</a:t>
            </a:r>
            <a:endParaRPr lang="en-US" sz="1800" dirty="0"/>
          </a:p>
          <a:p>
            <a:pPr>
              <a:lnSpc>
                <a:spcPct val="140000"/>
              </a:lnSpc>
            </a:pPr>
            <a:r>
              <a:rPr lang="en-US" sz="1800" dirty="0">
                <a:solidFill>
                  <a:schemeClr val="accent4"/>
                </a:solidFill>
              </a:rPr>
              <a:t>• </a:t>
            </a:r>
            <a:r>
              <a:rPr lang="en-US" sz="1800" dirty="0"/>
              <a:t>Maryland Heights Location </a:t>
            </a:r>
          </a:p>
          <a:p>
            <a:pPr>
              <a:lnSpc>
                <a:spcPct val="140000"/>
              </a:lnSpc>
              <a:buClr>
                <a:srgbClr val="FF0000"/>
              </a:buClr>
              <a:buSzPct val="120000"/>
            </a:pPr>
            <a:r>
              <a:rPr lang="en-US" sz="1800" dirty="0">
                <a:solidFill>
                  <a:schemeClr val="accent4"/>
                </a:solidFill>
              </a:rPr>
              <a:t>• </a:t>
            </a:r>
            <a:r>
              <a:rPr lang="en-US" sz="1800" dirty="0">
                <a:solidFill>
                  <a:schemeClr val="tx1"/>
                </a:solidFill>
              </a:rPr>
              <a:t>Excellent</a:t>
            </a:r>
            <a:r>
              <a:rPr lang="en-US" sz="1800" dirty="0"/>
              <a:t> Visibility </a:t>
            </a:r>
          </a:p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9CD4A0-56F1-70CA-517D-1A14188D3BEA}"/>
              </a:ext>
            </a:extLst>
          </p:cNvPr>
          <p:cNvGrpSpPr/>
          <p:nvPr/>
        </p:nvGrpSpPr>
        <p:grpSpPr>
          <a:xfrm>
            <a:off x="155510" y="5816278"/>
            <a:ext cx="3293745" cy="793869"/>
            <a:chOff x="0" y="0"/>
            <a:chExt cx="5486400" cy="1371600"/>
          </a:xfrm>
        </p:grpSpPr>
        <p:sp>
          <p:nvSpPr>
            <p:cNvPr id="12" name="Shape 882">
              <a:extLst>
                <a:ext uri="{FF2B5EF4-FFF2-40B4-BE49-F238E27FC236}">
                  <a16:creationId xmlns:a16="http://schemas.microsoft.com/office/drawing/2014/main" id="{4BB97792-2530-88F1-110C-4EEED83C84D6}"/>
                </a:ext>
              </a:extLst>
            </p:cNvPr>
            <p:cNvSpPr/>
            <p:nvPr/>
          </p:nvSpPr>
          <p:spPr>
            <a:xfrm>
              <a:off x="0" y="0"/>
              <a:ext cx="5486400" cy="1371600"/>
            </a:xfrm>
            <a:custGeom>
              <a:avLst/>
              <a:gdLst/>
              <a:ahLst/>
              <a:cxnLst/>
              <a:rect l="0" t="0" r="0" b="0"/>
              <a:pathLst>
                <a:path w="5486400" h="1371600">
                  <a:moveTo>
                    <a:pt x="0" y="0"/>
                  </a:moveTo>
                  <a:lnTo>
                    <a:pt x="5486400" y="0"/>
                  </a:lnTo>
                  <a:lnTo>
                    <a:pt x="5486400" y="1371600"/>
                  </a:lnTo>
                  <a:lnTo>
                    <a:pt x="0" y="137160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E293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Shape 189">
              <a:extLst>
                <a:ext uri="{FF2B5EF4-FFF2-40B4-BE49-F238E27FC236}">
                  <a16:creationId xmlns:a16="http://schemas.microsoft.com/office/drawing/2014/main" id="{DDD58D3F-AAA5-8C39-C3B1-35FE8584593A}"/>
                </a:ext>
              </a:extLst>
            </p:cNvPr>
            <p:cNvSpPr/>
            <p:nvPr/>
          </p:nvSpPr>
          <p:spPr>
            <a:xfrm>
              <a:off x="1544879" y="750989"/>
              <a:ext cx="3803256" cy="8166"/>
            </a:xfrm>
            <a:custGeom>
              <a:avLst/>
              <a:gdLst/>
              <a:ahLst/>
              <a:cxnLst/>
              <a:rect l="0" t="0" r="0" b="0"/>
              <a:pathLst>
                <a:path w="3803256" h="8166">
                  <a:moveTo>
                    <a:pt x="0" y="0"/>
                  </a:moveTo>
                  <a:lnTo>
                    <a:pt x="3803256" y="0"/>
                  </a:lnTo>
                  <a:lnTo>
                    <a:pt x="3803256" y="8166"/>
                  </a:lnTo>
                  <a:lnTo>
                    <a:pt x="3803256" y="8166"/>
                  </a:lnTo>
                  <a:lnTo>
                    <a:pt x="0" y="8166"/>
                  </a:lnTo>
                  <a:lnTo>
                    <a:pt x="0" y="816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24F2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Shape 190">
              <a:extLst>
                <a:ext uri="{FF2B5EF4-FFF2-40B4-BE49-F238E27FC236}">
                  <a16:creationId xmlns:a16="http://schemas.microsoft.com/office/drawing/2014/main" id="{1623D994-3C0F-0CD2-6A2D-13A03909FF94}"/>
                </a:ext>
              </a:extLst>
            </p:cNvPr>
            <p:cNvSpPr/>
            <p:nvPr/>
          </p:nvSpPr>
          <p:spPr>
            <a:xfrm>
              <a:off x="1544886" y="901320"/>
              <a:ext cx="84899" cy="246964"/>
            </a:xfrm>
            <a:custGeom>
              <a:avLst/>
              <a:gdLst/>
              <a:ahLst/>
              <a:cxnLst/>
              <a:rect l="0" t="0" r="0" b="0"/>
              <a:pathLst>
                <a:path w="84899" h="246964">
                  <a:moveTo>
                    <a:pt x="0" y="0"/>
                  </a:moveTo>
                  <a:lnTo>
                    <a:pt x="84899" y="0"/>
                  </a:lnTo>
                  <a:lnTo>
                    <a:pt x="84899" y="16904"/>
                  </a:lnTo>
                  <a:lnTo>
                    <a:pt x="17615" y="16904"/>
                  </a:lnTo>
                  <a:lnTo>
                    <a:pt x="17615" y="130353"/>
                  </a:lnTo>
                  <a:lnTo>
                    <a:pt x="84899" y="130353"/>
                  </a:lnTo>
                  <a:lnTo>
                    <a:pt x="84899" y="157077"/>
                  </a:lnTo>
                  <a:lnTo>
                    <a:pt x="77864" y="147269"/>
                  </a:lnTo>
                  <a:lnTo>
                    <a:pt x="17615" y="147269"/>
                  </a:lnTo>
                  <a:lnTo>
                    <a:pt x="17615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Shape 191">
              <a:extLst>
                <a:ext uri="{FF2B5EF4-FFF2-40B4-BE49-F238E27FC236}">
                  <a16:creationId xmlns:a16="http://schemas.microsoft.com/office/drawing/2014/main" id="{F32B6520-6A73-807A-5F60-C0224A0CBE07}"/>
                </a:ext>
              </a:extLst>
            </p:cNvPr>
            <p:cNvSpPr/>
            <p:nvPr/>
          </p:nvSpPr>
          <p:spPr>
            <a:xfrm>
              <a:off x="1629786" y="901320"/>
              <a:ext cx="87020" cy="246964"/>
            </a:xfrm>
            <a:custGeom>
              <a:avLst/>
              <a:gdLst/>
              <a:ahLst/>
              <a:cxnLst/>
              <a:rect l="0" t="0" r="0" b="0"/>
              <a:pathLst>
                <a:path w="87020" h="246964">
                  <a:moveTo>
                    <a:pt x="0" y="0"/>
                  </a:moveTo>
                  <a:lnTo>
                    <a:pt x="14097" y="0"/>
                  </a:lnTo>
                  <a:cubicBezTo>
                    <a:pt x="44044" y="0"/>
                    <a:pt x="85268" y="26772"/>
                    <a:pt x="85268" y="73990"/>
                  </a:cubicBezTo>
                  <a:cubicBezTo>
                    <a:pt x="85268" y="114148"/>
                    <a:pt x="48260" y="147269"/>
                    <a:pt x="16904" y="147269"/>
                  </a:cubicBezTo>
                  <a:lnTo>
                    <a:pt x="14796" y="147269"/>
                  </a:lnTo>
                  <a:lnTo>
                    <a:pt x="87020" y="246964"/>
                  </a:lnTo>
                  <a:lnTo>
                    <a:pt x="64478" y="246964"/>
                  </a:lnTo>
                  <a:lnTo>
                    <a:pt x="0" y="157077"/>
                  </a:lnTo>
                  <a:lnTo>
                    <a:pt x="0" y="130353"/>
                  </a:lnTo>
                  <a:lnTo>
                    <a:pt x="16904" y="130353"/>
                  </a:lnTo>
                  <a:cubicBezTo>
                    <a:pt x="38761" y="130353"/>
                    <a:pt x="67285" y="104635"/>
                    <a:pt x="67285" y="73990"/>
                  </a:cubicBezTo>
                  <a:cubicBezTo>
                    <a:pt x="67285" y="38049"/>
                    <a:pt x="36297" y="16904"/>
                    <a:pt x="14097" y="16904"/>
                  </a:cubicBezTo>
                  <a:lnTo>
                    <a:pt x="0" y="169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Shape 192">
              <a:extLst>
                <a:ext uri="{FF2B5EF4-FFF2-40B4-BE49-F238E27FC236}">
                  <a16:creationId xmlns:a16="http://schemas.microsoft.com/office/drawing/2014/main" id="{B9AED729-46E3-7327-0B44-88CBAAC2039B}"/>
                </a:ext>
              </a:extLst>
            </p:cNvPr>
            <p:cNvSpPr/>
            <p:nvPr/>
          </p:nvSpPr>
          <p:spPr>
            <a:xfrm>
              <a:off x="1839765" y="901319"/>
              <a:ext cx="171234" cy="246964"/>
            </a:xfrm>
            <a:custGeom>
              <a:avLst/>
              <a:gdLst/>
              <a:ahLst/>
              <a:cxnLst/>
              <a:rect l="0" t="0" r="0" b="0"/>
              <a:pathLst>
                <a:path w="171234" h="246964">
                  <a:moveTo>
                    <a:pt x="356" y="0"/>
                  </a:moveTo>
                  <a:lnTo>
                    <a:pt x="167335" y="0"/>
                  </a:lnTo>
                  <a:lnTo>
                    <a:pt x="167335" y="16561"/>
                  </a:lnTo>
                  <a:lnTo>
                    <a:pt x="17615" y="16561"/>
                  </a:lnTo>
                  <a:lnTo>
                    <a:pt x="17615" y="119786"/>
                  </a:lnTo>
                  <a:lnTo>
                    <a:pt x="135636" y="119786"/>
                  </a:lnTo>
                  <a:lnTo>
                    <a:pt x="135636" y="136703"/>
                  </a:lnTo>
                  <a:lnTo>
                    <a:pt x="17615" y="136703"/>
                  </a:lnTo>
                  <a:lnTo>
                    <a:pt x="17615" y="230060"/>
                  </a:lnTo>
                  <a:lnTo>
                    <a:pt x="171234" y="230060"/>
                  </a:lnTo>
                  <a:lnTo>
                    <a:pt x="171234" y="246964"/>
                  </a:lnTo>
                  <a:lnTo>
                    <a:pt x="0" y="246964"/>
                  </a:lnTo>
                  <a:lnTo>
                    <a:pt x="3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Shape 193">
              <a:extLst>
                <a:ext uri="{FF2B5EF4-FFF2-40B4-BE49-F238E27FC236}">
                  <a16:creationId xmlns:a16="http://schemas.microsoft.com/office/drawing/2014/main" id="{48053AAA-61D1-0DCF-B0F7-35F196BF2FD2}"/>
                </a:ext>
              </a:extLst>
            </p:cNvPr>
            <p:cNvSpPr/>
            <p:nvPr/>
          </p:nvSpPr>
          <p:spPr>
            <a:xfrm>
              <a:off x="2121968" y="900619"/>
              <a:ext cx="106578" cy="247663"/>
            </a:xfrm>
            <a:custGeom>
              <a:avLst/>
              <a:gdLst/>
              <a:ahLst/>
              <a:cxnLst/>
              <a:rect l="0" t="0" r="0" b="0"/>
              <a:pathLst>
                <a:path w="106578" h="247663">
                  <a:moveTo>
                    <a:pt x="99695" y="0"/>
                  </a:moveTo>
                  <a:lnTo>
                    <a:pt x="106578" y="0"/>
                  </a:lnTo>
                  <a:lnTo>
                    <a:pt x="106578" y="30711"/>
                  </a:lnTo>
                  <a:lnTo>
                    <a:pt x="52146" y="165583"/>
                  </a:lnTo>
                  <a:lnTo>
                    <a:pt x="106578" y="165583"/>
                  </a:lnTo>
                  <a:lnTo>
                    <a:pt x="106578" y="182143"/>
                  </a:lnTo>
                  <a:lnTo>
                    <a:pt x="45440" y="182143"/>
                  </a:lnTo>
                  <a:cubicBezTo>
                    <a:pt x="37706" y="202222"/>
                    <a:pt x="26772" y="227584"/>
                    <a:pt x="19024" y="247663"/>
                  </a:cubicBezTo>
                  <a:lnTo>
                    <a:pt x="0" y="247663"/>
                  </a:lnTo>
                  <a:lnTo>
                    <a:pt x="996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Shape 194">
              <a:extLst>
                <a:ext uri="{FF2B5EF4-FFF2-40B4-BE49-F238E27FC236}">
                  <a16:creationId xmlns:a16="http://schemas.microsoft.com/office/drawing/2014/main" id="{81934C69-FE85-AFFC-82D2-6B0088A4D8D5}"/>
                </a:ext>
              </a:extLst>
            </p:cNvPr>
            <p:cNvSpPr/>
            <p:nvPr/>
          </p:nvSpPr>
          <p:spPr>
            <a:xfrm>
              <a:off x="2228547" y="900619"/>
              <a:ext cx="106566" cy="247663"/>
            </a:xfrm>
            <a:custGeom>
              <a:avLst/>
              <a:gdLst/>
              <a:ahLst/>
              <a:cxnLst/>
              <a:rect l="0" t="0" r="0" b="0"/>
              <a:pathLst>
                <a:path w="106566" h="247663">
                  <a:moveTo>
                    <a:pt x="0" y="0"/>
                  </a:moveTo>
                  <a:lnTo>
                    <a:pt x="6858" y="0"/>
                  </a:lnTo>
                  <a:lnTo>
                    <a:pt x="106566" y="247663"/>
                  </a:lnTo>
                  <a:lnTo>
                    <a:pt x="87541" y="247663"/>
                  </a:lnTo>
                  <a:lnTo>
                    <a:pt x="61100" y="182143"/>
                  </a:lnTo>
                  <a:lnTo>
                    <a:pt x="0" y="182143"/>
                  </a:lnTo>
                  <a:lnTo>
                    <a:pt x="0" y="165583"/>
                  </a:lnTo>
                  <a:lnTo>
                    <a:pt x="54432" y="165583"/>
                  </a:lnTo>
                  <a:lnTo>
                    <a:pt x="165" y="30302"/>
                  </a:lnTo>
                  <a:lnTo>
                    <a:pt x="0" y="307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Shape 195">
              <a:extLst>
                <a:ext uri="{FF2B5EF4-FFF2-40B4-BE49-F238E27FC236}">
                  <a16:creationId xmlns:a16="http://schemas.microsoft.com/office/drawing/2014/main" id="{8887B61C-5124-5158-F659-E4B0F35ED784}"/>
                </a:ext>
              </a:extLst>
            </p:cNvPr>
            <p:cNvSpPr/>
            <p:nvPr/>
          </p:nvSpPr>
          <p:spPr>
            <a:xfrm>
              <a:off x="2449587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40" y="0"/>
                  </a:lnTo>
                  <a:lnTo>
                    <a:pt x="17640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Shape 196">
              <a:extLst>
                <a:ext uri="{FF2B5EF4-FFF2-40B4-BE49-F238E27FC236}">
                  <a16:creationId xmlns:a16="http://schemas.microsoft.com/office/drawing/2014/main" id="{924B1DFD-F327-4DD5-8AE5-155852701C66}"/>
                </a:ext>
              </a:extLst>
            </p:cNvPr>
            <p:cNvSpPr/>
            <p:nvPr/>
          </p:nvSpPr>
          <p:spPr>
            <a:xfrm>
              <a:off x="2674743" y="901322"/>
              <a:ext cx="220193" cy="246964"/>
            </a:xfrm>
            <a:custGeom>
              <a:avLst/>
              <a:gdLst/>
              <a:ahLst/>
              <a:cxnLst/>
              <a:rect l="0" t="0" r="0" b="0"/>
              <a:pathLst>
                <a:path w="220193" h="246964">
                  <a:moveTo>
                    <a:pt x="0" y="0"/>
                  </a:moveTo>
                  <a:lnTo>
                    <a:pt x="220193" y="0"/>
                  </a:lnTo>
                  <a:lnTo>
                    <a:pt x="220193" y="16904"/>
                  </a:lnTo>
                  <a:lnTo>
                    <a:pt x="120129" y="16904"/>
                  </a:lnTo>
                  <a:lnTo>
                    <a:pt x="120129" y="246964"/>
                  </a:lnTo>
                  <a:lnTo>
                    <a:pt x="102146" y="246964"/>
                  </a:lnTo>
                  <a:lnTo>
                    <a:pt x="102514" y="16904"/>
                  </a:lnTo>
                  <a:lnTo>
                    <a:pt x="0" y="169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Shape 197">
              <a:extLst>
                <a:ext uri="{FF2B5EF4-FFF2-40B4-BE49-F238E27FC236}">
                  <a16:creationId xmlns:a16="http://schemas.microsoft.com/office/drawing/2014/main" id="{A1CD779D-CCF7-AE04-6E49-8C06842F1686}"/>
                </a:ext>
              </a:extLst>
            </p:cNvPr>
            <p:cNvSpPr/>
            <p:nvPr/>
          </p:nvSpPr>
          <p:spPr>
            <a:xfrm>
              <a:off x="2997455" y="901322"/>
              <a:ext cx="191986" cy="246964"/>
            </a:xfrm>
            <a:custGeom>
              <a:avLst/>
              <a:gdLst/>
              <a:ahLst/>
              <a:cxnLst/>
              <a:rect l="0" t="0" r="0" b="0"/>
              <a:pathLst>
                <a:path w="191986" h="246964">
                  <a:moveTo>
                    <a:pt x="0" y="0"/>
                  </a:moveTo>
                  <a:lnTo>
                    <a:pt x="20066" y="0"/>
                  </a:lnTo>
                  <a:lnTo>
                    <a:pt x="95821" y="132118"/>
                  </a:lnTo>
                  <a:cubicBezTo>
                    <a:pt x="120815" y="88074"/>
                    <a:pt x="146545" y="44031"/>
                    <a:pt x="171577" y="0"/>
                  </a:cubicBezTo>
                  <a:lnTo>
                    <a:pt x="191986" y="0"/>
                  </a:lnTo>
                  <a:lnTo>
                    <a:pt x="104280" y="152197"/>
                  </a:lnTo>
                  <a:lnTo>
                    <a:pt x="104280" y="246964"/>
                  </a:lnTo>
                  <a:lnTo>
                    <a:pt x="86665" y="246964"/>
                  </a:lnTo>
                  <a:lnTo>
                    <a:pt x="86665" y="150787"/>
                  </a:lnTo>
                  <a:cubicBezTo>
                    <a:pt x="58458" y="101816"/>
                    <a:pt x="28181" y="4861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Shape 198">
              <a:extLst>
                <a:ext uri="{FF2B5EF4-FFF2-40B4-BE49-F238E27FC236}">
                  <a16:creationId xmlns:a16="http://schemas.microsoft.com/office/drawing/2014/main" id="{46B37F92-9780-3644-F1AE-9E2F46B98779}"/>
                </a:ext>
              </a:extLst>
            </p:cNvPr>
            <p:cNvSpPr/>
            <p:nvPr/>
          </p:nvSpPr>
          <p:spPr>
            <a:xfrm>
              <a:off x="3274715" y="1128902"/>
              <a:ext cx="31699" cy="65532"/>
            </a:xfrm>
            <a:custGeom>
              <a:avLst/>
              <a:gdLst/>
              <a:ahLst/>
              <a:cxnLst/>
              <a:rect l="0" t="0" r="0" b="0"/>
              <a:pathLst>
                <a:path w="31699" h="65532">
                  <a:moveTo>
                    <a:pt x="17272" y="0"/>
                  </a:moveTo>
                  <a:cubicBezTo>
                    <a:pt x="28524" y="0"/>
                    <a:pt x="31699" y="10935"/>
                    <a:pt x="31699" y="21501"/>
                  </a:cubicBezTo>
                  <a:cubicBezTo>
                    <a:pt x="31699" y="37351"/>
                    <a:pt x="23965" y="50038"/>
                    <a:pt x="11633" y="65532"/>
                  </a:cubicBezTo>
                  <a:lnTo>
                    <a:pt x="0" y="57429"/>
                  </a:lnTo>
                  <a:cubicBezTo>
                    <a:pt x="9880" y="44399"/>
                    <a:pt x="16548" y="35585"/>
                    <a:pt x="17615" y="25375"/>
                  </a:cubicBezTo>
                  <a:cubicBezTo>
                    <a:pt x="11989" y="25019"/>
                    <a:pt x="4597" y="21501"/>
                    <a:pt x="4597" y="13399"/>
                  </a:cubicBezTo>
                  <a:cubicBezTo>
                    <a:pt x="4597" y="4940"/>
                    <a:pt x="11633" y="0"/>
                    <a:pt x="1727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Shape 199">
              <a:extLst>
                <a:ext uri="{FF2B5EF4-FFF2-40B4-BE49-F238E27FC236}">
                  <a16:creationId xmlns:a16="http://schemas.microsoft.com/office/drawing/2014/main" id="{7847F8D3-0A1A-858C-D223-6E194F75C636}"/>
                </a:ext>
              </a:extLst>
            </p:cNvPr>
            <p:cNvSpPr/>
            <p:nvPr/>
          </p:nvSpPr>
          <p:spPr>
            <a:xfrm>
              <a:off x="3627364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15" y="0"/>
                  </a:lnTo>
                  <a:lnTo>
                    <a:pt x="17615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Shape 200">
              <a:extLst>
                <a:ext uri="{FF2B5EF4-FFF2-40B4-BE49-F238E27FC236}">
                  <a16:creationId xmlns:a16="http://schemas.microsoft.com/office/drawing/2014/main" id="{27971B92-9BA9-AFEA-F11D-33BF2B222D77}"/>
                </a:ext>
              </a:extLst>
            </p:cNvPr>
            <p:cNvSpPr/>
            <p:nvPr/>
          </p:nvSpPr>
          <p:spPr>
            <a:xfrm>
              <a:off x="3924350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40" y="0"/>
                  </a:lnTo>
                  <a:lnTo>
                    <a:pt x="17640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Shape 201">
              <a:extLst>
                <a:ext uri="{FF2B5EF4-FFF2-40B4-BE49-F238E27FC236}">
                  <a16:creationId xmlns:a16="http://schemas.microsoft.com/office/drawing/2014/main" id="{1153D0A0-059A-A6E5-F9B5-5CA41E71A58C}"/>
                </a:ext>
              </a:extLst>
            </p:cNvPr>
            <p:cNvSpPr/>
            <p:nvPr/>
          </p:nvSpPr>
          <p:spPr>
            <a:xfrm>
              <a:off x="4203755" y="898149"/>
              <a:ext cx="224409" cy="252959"/>
            </a:xfrm>
            <a:custGeom>
              <a:avLst/>
              <a:gdLst/>
              <a:ahLst/>
              <a:cxnLst/>
              <a:rect l="0" t="0" r="0" b="0"/>
              <a:pathLst>
                <a:path w="224409" h="252959">
                  <a:moveTo>
                    <a:pt x="121196" y="0"/>
                  </a:moveTo>
                  <a:cubicBezTo>
                    <a:pt x="161696" y="0"/>
                    <a:pt x="192354" y="14796"/>
                    <a:pt x="220193" y="37338"/>
                  </a:cubicBezTo>
                  <a:lnTo>
                    <a:pt x="209283" y="50737"/>
                  </a:lnTo>
                  <a:cubicBezTo>
                    <a:pt x="183896" y="29947"/>
                    <a:pt x="156413" y="16916"/>
                    <a:pt x="121196" y="16916"/>
                  </a:cubicBezTo>
                  <a:cubicBezTo>
                    <a:pt x="70472" y="16916"/>
                    <a:pt x="17615" y="60249"/>
                    <a:pt x="17615" y="126479"/>
                  </a:cubicBezTo>
                  <a:cubicBezTo>
                    <a:pt x="17615" y="196939"/>
                    <a:pt x="74689" y="236042"/>
                    <a:pt x="122238" y="236042"/>
                  </a:cubicBezTo>
                  <a:cubicBezTo>
                    <a:pt x="162420" y="236042"/>
                    <a:pt x="192710" y="218072"/>
                    <a:pt x="212801" y="199758"/>
                  </a:cubicBezTo>
                  <a:lnTo>
                    <a:pt x="224409" y="212788"/>
                  </a:lnTo>
                  <a:cubicBezTo>
                    <a:pt x="201511" y="233223"/>
                    <a:pt x="167703" y="252959"/>
                    <a:pt x="122238" y="252959"/>
                  </a:cubicBezTo>
                  <a:cubicBezTo>
                    <a:pt x="66942" y="252959"/>
                    <a:pt x="0" y="208216"/>
                    <a:pt x="0" y="126479"/>
                  </a:cubicBezTo>
                  <a:cubicBezTo>
                    <a:pt x="0" y="50025"/>
                    <a:pt x="61646" y="0"/>
                    <a:pt x="1211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Shape 202">
              <a:extLst>
                <a:ext uri="{FF2B5EF4-FFF2-40B4-BE49-F238E27FC236}">
                  <a16:creationId xmlns:a16="http://schemas.microsoft.com/office/drawing/2014/main" id="{57C5E79E-4EF0-5865-6416-38F377F54107}"/>
                </a:ext>
              </a:extLst>
            </p:cNvPr>
            <p:cNvSpPr/>
            <p:nvPr/>
          </p:nvSpPr>
          <p:spPr>
            <a:xfrm>
              <a:off x="1521624" y="211449"/>
              <a:ext cx="381419" cy="357378"/>
            </a:xfrm>
            <a:custGeom>
              <a:avLst/>
              <a:gdLst/>
              <a:ahLst/>
              <a:cxnLst/>
              <a:rect l="0" t="0" r="0" b="0"/>
              <a:pathLst>
                <a:path w="381419" h="357378">
                  <a:moveTo>
                    <a:pt x="205994" y="0"/>
                  </a:moveTo>
                  <a:cubicBezTo>
                    <a:pt x="274853" y="0"/>
                    <a:pt x="326936" y="20904"/>
                    <a:pt x="374231" y="52756"/>
                  </a:cubicBezTo>
                  <a:lnTo>
                    <a:pt x="355676" y="71679"/>
                  </a:lnTo>
                  <a:cubicBezTo>
                    <a:pt x="312560" y="42304"/>
                    <a:pt x="265874" y="23889"/>
                    <a:pt x="205994" y="23889"/>
                  </a:cubicBezTo>
                  <a:cubicBezTo>
                    <a:pt x="119761" y="23889"/>
                    <a:pt x="29934" y="85115"/>
                    <a:pt x="29934" y="178689"/>
                  </a:cubicBezTo>
                  <a:cubicBezTo>
                    <a:pt x="29934" y="278232"/>
                    <a:pt x="126949" y="333477"/>
                    <a:pt x="207772" y="333477"/>
                  </a:cubicBezTo>
                  <a:cubicBezTo>
                    <a:pt x="276035" y="333477"/>
                    <a:pt x="327533" y="308102"/>
                    <a:pt x="361671" y="282219"/>
                  </a:cubicBezTo>
                  <a:lnTo>
                    <a:pt x="381419" y="300634"/>
                  </a:lnTo>
                  <a:cubicBezTo>
                    <a:pt x="342506" y="329502"/>
                    <a:pt x="285013" y="357378"/>
                    <a:pt x="207772" y="357378"/>
                  </a:cubicBezTo>
                  <a:cubicBezTo>
                    <a:pt x="113779" y="357378"/>
                    <a:pt x="0" y="294157"/>
                    <a:pt x="0" y="178689"/>
                  </a:cubicBezTo>
                  <a:cubicBezTo>
                    <a:pt x="0" y="70675"/>
                    <a:pt x="104788" y="0"/>
                    <a:pt x="205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Shape 203">
              <a:extLst>
                <a:ext uri="{FF2B5EF4-FFF2-40B4-BE49-F238E27FC236}">
                  <a16:creationId xmlns:a16="http://schemas.microsoft.com/office/drawing/2014/main" id="{E0B37FE3-8659-1092-CB20-948F528C6CD4}"/>
                </a:ext>
              </a:extLst>
            </p:cNvPr>
            <p:cNvSpPr/>
            <p:nvPr/>
          </p:nvSpPr>
          <p:spPr>
            <a:xfrm>
              <a:off x="1982649" y="215915"/>
              <a:ext cx="300596" cy="348932"/>
            </a:xfrm>
            <a:custGeom>
              <a:avLst/>
              <a:gdLst/>
              <a:ahLst/>
              <a:cxnLst/>
              <a:rect l="0" t="0" r="0" b="0"/>
              <a:pathLst>
                <a:path w="300596" h="348932">
                  <a:moveTo>
                    <a:pt x="0" y="0"/>
                  </a:moveTo>
                  <a:lnTo>
                    <a:pt x="29934" y="0"/>
                  </a:lnTo>
                  <a:lnTo>
                    <a:pt x="29934" y="325044"/>
                  </a:lnTo>
                  <a:lnTo>
                    <a:pt x="300596" y="325044"/>
                  </a:lnTo>
                  <a:lnTo>
                    <a:pt x="300596" y="348932"/>
                  </a:lnTo>
                  <a:lnTo>
                    <a:pt x="0" y="34893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Shape 204">
              <a:extLst>
                <a:ext uri="{FF2B5EF4-FFF2-40B4-BE49-F238E27FC236}">
                  <a16:creationId xmlns:a16="http://schemas.microsoft.com/office/drawing/2014/main" id="{B4DE70C4-4826-2DA9-6A59-C3EC941A9D0E}"/>
                </a:ext>
              </a:extLst>
            </p:cNvPr>
            <p:cNvSpPr/>
            <p:nvPr/>
          </p:nvSpPr>
          <p:spPr>
            <a:xfrm>
              <a:off x="2331706" y="214935"/>
              <a:ext cx="181134" cy="349910"/>
            </a:xfrm>
            <a:custGeom>
              <a:avLst/>
              <a:gdLst/>
              <a:ahLst/>
              <a:cxnLst/>
              <a:rect l="0" t="0" r="0" b="0"/>
              <a:pathLst>
                <a:path w="181134" h="349910">
                  <a:moveTo>
                    <a:pt x="169456" y="0"/>
                  </a:moveTo>
                  <a:lnTo>
                    <a:pt x="181134" y="0"/>
                  </a:lnTo>
                  <a:lnTo>
                    <a:pt x="181134" y="43388"/>
                  </a:lnTo>
                  <a:lnTo>
                    <a:pt x="88621" y="233934"/>
                  </a:lnTo>
                  <a:lnTo>
                    <a:pt x="181134" y="233934"/>
                  </a:lnTo>
                  <a:lnTo>
                    <a:pt x="181134" y="257327"/>
                  </a:lnTo>
                  <a:lnTo>
                    <a:pt x="77241" y="257327"/>
                  </a:lnTo>
                  <a:cubicBezTo>
                    <a:pt x="64059" y="285699"/>
                    <a:pt x="45504" y="321539"/>
                    <a:pt x="32334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Shape 205">
              <a:extLst>
                <a:ext uri="{FF2B5EF4-FFF2-40B4-BE49-F238E27FC236}">
                  <a16:creationId xmlns:a16="http://schemas.microsoft.com/office/drawing/2014/main" id="{54293DC6-787B-9D78-5851-20C54B6CE09A}"/>
                </a:ext>
              </a:extLst>
            </p:cNvPr>
            <p:cNvSpPr/>
            <p:nvPr/>
          </p:nvSpPr>
          <p:spPr>
            <a:xfrm>
              <a:off x="2512840" y="214935"/>
              <a:ext cx="181121" cy="349910"/>
            </a:xfrm>
            <a:custGeom>
              <a:avLst/>
              <a:gdLst/>
              <a:ahLst/>
              <a:cxnLst/>
              <a:rect l="0" t="0" r="0" b="0"/>
              <a:pathLst>
                <a:path w="181121" h="349910">
                  <a:moveTo>
                    <a:pt x="0" y="0"/>
                  </a:moveTo>
                  <a:lnTo>
                    <a:pt x="11678" y="0"/>
                  </a:lnTo>
                  <a:lnTo>
                    <a:pt x="181121" y="349910"/>
                  </a:lnTo>
                  <a:lnTo>
                    <a:pt x="148800" y="349910"/>
                  </a:lnTo>
                  <a:lnTo>
                    <a:pt x="103880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13" y="233934"/>
                  </a:lnTo>
                  <a:lnTo>
                    <a:pt x="286" y="42799"/>
                  </a:lnTo>
                  <a:lnTo>
                    <a:pt x="0" y="4338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Shape 206">
              <a:extLst>
                <a:ext uri="{FF2B5EF4-FFF2-40B4-BE49-F238E27FC236}">
                  <a16:creationId xmlns:a16="http://schemas.microsoft.com/office/drawing/2014/main" id="{57636F97-605B-1A84-5342-47AB382B78D1}"/>
                </a:ext>
              </a:extLst>
            </p:cNvPr>
            <p:cNvSpPr/>
            <p:nvPr/>
          </p:nvSpPr>
          <p:spPr>
            <a:xfrm>
              <a:off x="2699320" y="215910"/>
              <a:ext cx="326327" cy="348933"/>
            </a:xfrm>
            <a:custGeom>
              <a:avLst/>
              <a:gdLst/>
              <a:ahLst/>
              <a:cxnLst/>
              <a:rect l="0" t="0" r="0" b="0"/>
              <a:pathLst>
                <a:path w="326327" h="348933">
                  <a:moveTo>
                    <a:pt x="0" y="0"/>
                  </a:moveTo>
                  <a:lnTo>
                    <a:pt x="34138" y="0"/>
                  </a:lnTo>
                  <a:lnTo>
                    <a:pt x="162878" y="186677"/>
                  </a:lnTo>
                  <a:cubicBezTo>
                    <a:pt x="205372" y="124447"/>
                    <a:pt x="249098" y="62230"/>
                    <a:pt x="291592" y="0"/>
                  </a:cubicBezTo>
                  <a:lnTo>
                    <a:pt x="326327" y="0"/>
                  </a:lnTo>
                  <a:lnTo>
                    <a:pt x="177229" y="215036"/>
                  </a:lnTo>
                  <a:lnTo>
                    <a:pt x="177229" y="348933"/>
                  </a:lnTo>
                  <a:lnTo>
                    <a:pt x="147295" y="348933"/>
                  </a:lnTo>
                  <a:lnTo>
                    <a:pt x="147295" y="213055"/>
                  </a:lnTo>
                  <a:cubicBezTo>
                    <a:pt x="99403" y="143866"/>
                    <a:pt x="47904" y="68694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Shape 207">
              <a:extLst>
                <a:ext uri="{FF2B5EF4-FFF2-40B4-BE49-F238E27FC236}">
                  <a16:creationId xmlns:a16="http://schemas.microsoft.com/office/drawing/2014/main" id="{F671E678-0A54-9F14-57E2-50AAE09772F3}"/>
                </a:ext>
              </a:extLst>
            </p:cNvPr>
            <p:cNvSpPr/>
            <p:nvPr/>
          </p:nvSpPr>
          <p:spPr>
            <a:xfrm>
              <a:off x="3268703" y="214935"/>
              <a:ext cx="181140" cy="349910"/>
            </a:xfrm>
            <a:custGeom>
              <a:avLst/>
              <a:gdLst/>
              <a:ahLst/>
              <a:cxnLst/>
              <a:rect l="0" t="0" r="0" b="0"/>
              <a:pathLst>
                <a:path w="181140" h="349910">
                  <a:moveTo>
                    <a:pt x="169456" y="0"/>
                  </a:moveTo>
                  <a:lnTo>
                    <a:pt x="181140" y="0"/>
                  </a:lnTo>
                  <a:lnTo>
                    <a:pt x="181140" y="43401"/>
                  </a:lnTo>
                  <a:lnTo>
                    <a:pt x="88633" y="233934"/>
                  </a:lnTo>
                  <a:lnTo>
                    <a:pt x="181140" y="233934"/>
                  </a:lnTo>
                  <a:lnTo>
                    <a:pt x="181140" y="257327"/>
                  </a:lnTo>
                  <a:lnTo>
                    <a:pt x="77254" y="257327"/>
                  </a:lnTo>
                  <a:cubicBezTo>
                    <a:pt x="64071" y="285699"/>
                    <a:pt x="45517" y="321539"/>
                    <a:pt x="32347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Shape 208">
              <a:extLst>
                <a:ext uri="{FF2B5EF4-FFF2-40B4-BE49-F238E27FC236}">
                  <a16:creationId xmlns:a16="http://schemas.microsoft.com/office/drawing/2014/main" id="{38DB8BAD-F4F1-22B1-0996-73A1F55CBB46}"/>
                </a:ext>
              </a:extLst>
            </p:cNvPr>
            <p:cNvSpPr/>
            <p:nvPr/>
          </p:nvSpPr>
          <p:spPr>
            <a:xfrm>
              <a:off x="3449843" y="214935"/>
              <a:ext cx="181127" cy="349910"/>
            </a:xfrm>
            <a:custGeom>
              <a:avLst/>
              <a:gdLst/>
              <a:ahLst/>
              <a:cxnLst/>
              <a:rect l="0" t="0" r="0" b="0"/>
              <a:pathLst>
                <a:path w="181127" h="349910">
                  <a:moveTo>
                    <a:pt x="0" y="0"/>
                  </a:moveTo>
                  <a:lnTo>
                    <a:pt x="11684" y="0"/>
                  </a:lnTo>
                  <a:lnTo>
                    <a:pt x="181127" y="349910"/>
                  </a:lnTo>
                  <a:lnTo>
                    <a:pt x="148793" y="349910"/>
                  </a:lnTo>
                  <a:lnTo>
                    <a:pt x="103886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07" y="233934"/>
                  </a:lnTo>
                  <a:lnTo>
                    <a:pt x="292" y="42799"/>
                  </a:lnTo>
                  <a:lnTo>
                    <a:pt x="0" y="4340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Shape 209">
              <a:extLst>
                <a:ext uri="{FF2B5EF4-FFF2-40B4-BE49-F238E27FC236}">
                  <a16:creationId xmlns:a16="http://schemas.microsoft.com/office/drawing/2014/main" id="{A792FA29-0050-C9E2-3FEF-7C0AFC876B54}"/>
                </a:ext>
              </a:extLst>
            </p:cNvPr>
            <p:cNvSpPr/>
            <p:nvPr/>
          </p:nvSpPr>
          <p:spPr>
            <a:xfrm>
              <a:off x="3693813" y="215913"/>
              <a:ext cx="175133" cy="348933"/>
            </a:xfrm>
            <a:custGeom>
              <a:avLst/>
              <a:gdLst/>
              <a:ahLst/>
              <a:cxnLst/>
              <a:rect l="0" t="0" r="0" b="0"/>
              <a:pathLst>
                <a:path w="175133" h="348933">
                  <a:moveTo>
                    <a:pt x="0" y="0"/>
                  </a:moveTo>
                  <a:lnTo>
                    <a:pt x="155080" y="0"/>
                  </a:lnTo>
                  <a:lnTo>
                    <a:pt x="175133" y="1471"/>
                  </a:lnTo>
                  <a:lnTo>
                    <a:pt x="175133" y="26427"/>
                  </a:lnTo>
                  <a:lnTo>
                    <a:pt x="155080" y="23406"/>
                  </a:lnTo>
                  <a:lnTo>
                    <a:pt x="29934" y="23406"/>
                  </a:lnTo>
                  <a:lnTo>
                    <a:pt x="29934" y="325044"/>
                  </a:lnTo>
                  <a:lnTo>
                    <a:pt x="155080" y="325044"/>
                  </a:lnTo>
                  <a:lnTo>
                    <a:pt x="175133" y="321854"/>
                  </a:lnTo>
                  <a:lnTo>
                    <a:pt x="175133" y="347325"/>
                  </a:lnTo>
                  <a:lnTo>
                    <a:pt x="155080" y="348933"/>
                  </a:lnTo>
                  <a:lnTo>
                    <a:pt x="0" y="34893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Shape 210">
              <a:extLst>
                <a:ext uri="{FF2B5EF4-FFF2-40B4-BE49-F238E27FC236}">
                  <a16:creationId xmlns:a16="http://schemas.microsoft.com/office/drawing/2014/main" id="{C3ED920F-7FBD-0B7D-D6DA-B27CBEADF3ED}"/>
                </a:ext>
              </a:extLst>
            </p:cNvPr>
            <p:cNvSpPr/>
            <p:nvPr/>
          </p:nvSpPr>
          <p:spPr>
            <a:xfrm>
              <a:off x="3868946" y="217383"/>
              <a:ext cx="175146" cy="345854"/>
            </a:xfrm>
            <a:custGeom>
              <a:avLst/>
              <a:gdLst/>
              <a:ahLst/>
              <a:cxnLst/>
              <a:rect l="0" t="0" r="0" b="0"/>
              <a:pathLst>
                <a:path w="175146" h="345854">
                  <a:moveTo>
                    <a:pt x="0" y="0"/>
                  </a:moveTo>
                  <a:lnTo>
                    <a:pt x="9132" y="670"/>
                  </a:lnTo>
                  <a:cubicBezTo>
                    <a:pt x="81159" y="10860"/>
                    <a:pt x="175146" y="58832"/>
                    <a:pt x="175146" y="174247"/>
                  </a:cubicBezTo>
                  <a:cubicBezTo>
                    <a:pt x="175146" y="284872"/>
                    <a:pt x="78417" y="334521"/>
                    <a:pt x="8104" y="345205"/>
                  </a:cubicBezTo>
                  <a:lnTo>
                    <a:pt x="0" y="345854"/>
                  </a:lnTo>
                  <a:lnTo>
                    <a:pt x="0" y="320384"/>
                  </a:lnTo>
                  <a:lnTo>
                    <a:pt x="30269" y="315570"/>
                  </a:lnTo>
                  <a:cubicBezTo>
                    <a:pt x="84913" y="299119"/>
                    <a:pt x="145199" y="256000"/>
                    <a:pt x="145199" y="174247"/>
                  </a:cubicBezTo>
                  <a:cubicBezTo>
                    <a:pt x="145199" y="88760"/>
                    <a:pt x="86599" y="45828"/>
                    <a:pt x="31533" y="29705"/>
                  </a:cubicBezTo>
                  <a:lnTo>
                    <a:pt x="0" y="2495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Shape 211">
              <a:extLst>
                <a:ext uri="{FF2B5EF4-FFF2-40B4-BE49-F238E27FC236}">
                  <a16:creationId xmlns:a16="http://schemas.microsoft.com/office/drawing/2014/main" id="{57F9D9C6-0B69-2857-0BB0-927D7918FAD2}"/>
                </a:ext>
              </a:extLst>
            </p:cNvPr>
            <p:cNvSpPr/>
            <p:nvPr/>
          </p:nvSpPr>
          <p:spPr>
            <a:xfrm>
              <a:off x="4078800" y="214935"/>
              <a:ext cx="181134" cy="349910"/>
            </a:xfrm>
            <a:custGeom>
              <a:avLst/>
              <a:gdLst/>
              <a:ahLst/>
              <a:cxnLst/>
              <a:rect l="0" t="0" r="0" b="0"/>
              <a:pathLst>
                <a:path w="181134" h="349910">
                  <a:moveTo>
                    <a:pt x="169456" y="0"/>
                  </a:moveTo>
                  <a:lnTo>
                    <a:pt x="181134" y="0"/>
                  </a:lnTo>
                  <a:lnTo>
                    <a:pt x="181134" y="43388"/>
                  </a:lnTo>
                  <a:lnTo>
                    <a:pt x="88621" y="233934"/>
                  </a:lnTo>
                  <a:lnTo>
                    <a:pt x="181134" y="233934"/>
                  </a:lnTo>
                  <a:lnTo>
                    <a:pt x="181134" y="257327"/>
                  </a:lnTo>
                  <a:lnTo>
                    <a:pt x="77241" y="257327"/>
                  </a:lnTo>
                  <a:cubicBezTo>
                    <a:pt x="64059" y="285699"/>
                    <a:pt x="45504" y="321539"/>
                    <a:pt x="32334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Shape 212">
              <a:extLst>
                <a:ext uri="{FF2B5EF4-FFF2-40B4-BE49-F238E27FC236}">
                  <a16:creationId xmlns:a16="http://schemas.microsoft.com/office/drawing/2014/main" id="{A0BDE0B1-4461-50CF-132B-21229B27E04C}"/>
                </a:ext>
              </a:extLst>
            </p:cNvPr>
            <p:cNvSpPr/>
            <p:nvPr/>
          </p:nvSpPr>
          <p:spPr>
            <a:xfrm>
              <a:off x="4259933" y="214935"/>
              <a:ext cx="181121" cy="349910"/>
            </a:xfrm>
            <a:custGeom>
              <a:avLst/>
              <a:gdLst/>
              <a:ahLst/>
              <a:cxnLst/>
              <a:rect l="0" t="0" r="0" b="0"/>
              <a:pathLst>
                <a:path w="181121" h="349910">
                  <a:moveTo>
                    <a:pt x="0" y="0"/>
                  </a:moveTo>
                  <a:lnTo>
                    <a:pt x="11678" y="0"/>
                  </a:lnTo>
                  <a:lnTo>
                    <a:pt x="181121" y="349910"/>
                  </a:lnTo>
                  <a:lnTo>
                    <a:pt x="148787" y="349910"/>
                  </a:lnTo>
                  <a:lnTo>
                    <a:pt x="103880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13" y="233934"/>
                  </a:lnTo>
                  <a:lnTo>
                    <a:pt x="286" y="42799"/>
                  </a:lnTo>
                  <a:lnTo>
                    <a:pt x="0" y="4338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Shape 213">
              <a:extLst>
                <a:ext uri="{FF2B5EF4-FFF2-40B4-BE49-F238E27FC236}">
                  <a16:creationId xmlns:a16="http://schemas.microsoft.com/office/drawing/2014/main" id="{F480F642-9517-F737-7BA7-AEAC371F5AEB}"/>
                </a:ext>
              </a:extLst>
            </p:cNvPr>
            <p:cNvSpPr/>
            <p:nvPr/>
          </p:nvSpPr>
          <p:spPr>
            <a:xfrm>
              <a:off x="4483544" y="214926"/>
              <a:ext cx="498754" cy="358381"/>
            </a:xfrm>
            <a:custGeom>
              <a:avLst/>
              <a:gdLst/>
              <a:ahLst/>
              <a:cxnLst/>
              <a:rect l="0" t="0" r="0" b="0"/>
              <a:pathLst>
                <a:path w="498754" h="358381">
                  <a:moveTo>
                    <a:pt x="72441" y="0"/>
                  </a:moveTo>
                  <a:lnTo>
                    <a:pt x="102972" y="0"/>
                  </a:lnTo>
                  <a:lnTo>
                    <a:pt x="246088" y="293675"/>
                  </a:lnTo>
                  <a:lnTo>
                    <a:pt x="401764" y="0"/>
                  </a:lnTo>
                  <a:lnTo>
                    <a:pt x="431711" y="0"/>
                  </a:lnTo>
                  <a:lnTo>
                    <a:pt x="498754" y="349910"/>
                  </a:lnTo>
                  <a:lnTo>
                    <a:pt x="468223" y="350418"/>
                  </a:lnTo>
                  <a:lnTo>
                    <a:pt x="410159" y="46292"/>
                  </a:lnTo>
                  <a:cubicBezTo>
                    <a:pt x="355664" y="149822"/>
                    <a:pt x="298767" y="254851"/>
                    <a:pt x="244297" y="358381"/>
                  </a:cubicBezTo>
                  <a:lnTo>
                    <a:pt x="91021" y="43790"/>
                  </a:lnTo>
                  <a:cubicBezTo>
                    <a:pt x="79629" y="117462"/>
                    <a:pt x="30531" y="349910"/>
                    <a:pt x="30531" y="349910"/>
                  </a:cubicBezTo>
                  <a:lnTo>
                    <a:pt x="0" y="349910"/>
                  </a:lnTo>
                  <a:lnTo>
                    <a:pt x="724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Shape 214">
              <a:extLst>
                <a:ext uri="{FF2B5EF4-FFF2-40B4-BE49-F238E27FC236}">
                  <a16:creationId xmlns:a16="http://schemas.microsoft.com/office/drawing/2014/main" id="{2A8D1B67-F431-4B91-4BBC-89172CF7C662}"/>
                </a:ext>
              </a:extLst>
            </p:cNvPr>
            <p:cNvSpPr/>
            <p:nvPr/>
          </p:nvSpPr>
          <p:spPr>
            <a:xfrm>
              <a:off x="5026591" y="210933"/>
              <a:ext cx="321539" cy="357391"/>
            </a:xfrm>
            <a:custGeom>
              <a:avLst/>
              <a:gdLst/>
              <a:ahLst/>
              <a:cxnLst/>
              <a:rect l="0" t="0" r="0" b="0"/>
              <a:pathLst>
                <a:path w="321539" h="357391">
                  <a:moveTo>
                    <a:pt x="161658" y="0"/>
                  </a:moveTo>
                  <a:cubicBezTo>
                    <a:pt x="216738" y="0"/>
                    <a:pt x="265240" y="12459"/>
                    <a:pt x="305956" y="47295"/>
                  </a:cubicBezTo>
                  <a:lnTo>
                    <a:pt x="285001" y="64224"/>
                  </a:lnTo>
                  <a:cubicBezTo>
                    <a:pt x="251460" y="35357"/>
                    <a:pt x="211353" y="23901"/>
                    <a:pt x="161658" y="23901"/>
                  </a:cubicBezTo>
                  <a:cubicBezTo>
                    <a:pt x="92799" y="23901"/>
                    <a:pt x="30531" y="48298"/>
                    <a:pt x="30531" y="94577"/>
                  </a:cubicBezTo>
                  <a:cubicBezTo>
                    <a:pt x="30531" y="123952"/>
                    <a:pt x="60452" y="140373"/>
                    <a:pt x="101181" y="151321"/>
                  </a:cubicBezTo>
                  <a:cubicBezTo>
                    <a:pt x="128130" y="158788"/>
                    <a:pt x="159271" y="163271"/>
                    <a:pt x="183210" y="166751"/>
                  </a:cubicBezTo>
                  <a:cubicBezTo>
                    <a:pt x="194589" y="168250"/>
                    <a:pt x="205956" y="169736"/>
                    <a:pt x="214350" y="171234"/>
                  </a:cubicBezTo>
                  <a:cubicBezTo>
                    <a:pt x="266446" y="180696"/>
                    <a:pt x="321539" y="200609"/>
                    <a:pt x="321539" y="255854"/>
                  </a:cubicBezTo>
                  <a:cubicBezTo>
                    <a:pt x="321539" y="338480"/>
                    <a:pt x="208966" y="357391"/>
                    <a:pt x="151473" y="357391"/>
                  </a:cubicBezTo>
                  <a:cubicBezTo>
                    <a:pt x="98184" y="357391"/>
                    <a:pt x="47282" y="343459"/>
                    <a:pt x="7772" y="321564"/>
                  </a:cubicBezTo>
                  <a:lnTo>
                    <a:pt x="23940" y="301155"/>
                  </a:lnTo>
                  <a:cubicBezTo>
                    <a:pt x="58674" y="320561"/>
                    <a:pt x="104191" y="333502"/>
                    <a:pt x="151473" y="333502"/>
                  </a:cubicBezTo>
                  <a:cubicBezTo>
                    <a:pt x="211353" y="333502"/>
                    <a:pt x="291605" y="313093"/>
                    <a:pt x="291605" y="255854"/>
                  </a:cubicBezTo>
                  <a:cubicBezTo>
                    <a:pt x="291605" y="212560"/>
                    <a:pt x="239497" y="199606"/>
                    <a:pt x="203568" y="193624"/>
                  </a:cubicBezTo>
                  <a:lnTo>
                    <a:pt x="167640" y="188659"/>
                  </a:lnTo>
                  <a:cubicBezTo>
                    <a:pt x="165849" y="188659"/>
                    <a:pt x="164059" y="188163"/>
                    <a:pt x="162255" y="188163"/>
                  </a:cubicBezTo>
                  <a:cubicBezTo>
                    <a:pt x="86208" y="177698"/>
                    <a:pt x="0" y="156299"/>
                    <a:pt x="0" y="94577"/>
                  </a:cubicBezTo>
                  <a:cubicBezTo>
                    <a:pt x="0" y="24409"/>
                    <a:pt x="92799" y="0"/>
                    <a:pt x="1616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9" name="Shape 883">
              <a:extLst>
                <a:ext uri="{FF2B5EF4-FFF2-40B4-BE49-F238E27FC236}">
                  <a16:creationId xmlns:a16="http://schemas.microsoft.com/office/drawing/2014/main" id="{7EE8DF2F-ABD7-C4A6-B884-41151BA6ABCC}"/>
                </a:ext>
              </a:extLst>
            </p:cNvPr>
            <p:cNvSpPr/>
            <p:nvPr/>
          </p:nvSpPr>
          <p:spPr>
            <a:xfrm>
              <a:off x="3129102" y="140449"/>
              <a:ext cx="13005" cy="502310"/>
            </a:xfrm>
            <a:custGeom>
              <a:avLst/>
              <a:gdLst/>
              <a:ahLst/>
              <a:cxnLst/>
              <a:rect l="0" t="0" r="0" b="0"/>
              <a:pathLst>
                <a:path w="13005" h="502310">
                  <a:moveTo>
                    <a:pt x="0" y="0"/>
                  </a:moveTo>
                  <a:lnTo>
                    <a:pt x="13005" y="0"/>
                  </a:lnTo>
                  <a:lnTo>
                    <a:pt x="13005" y="502310"/>
                  </a:lnTo>
                  <a:lnTo>
                    <a:pt x="0" y="50231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6EBE764-2603-E8B0-A495-8FB49D833FC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34112" y="103632"/>
              <a:ext cx="1164336" cy="1161288"/>
            </a:xfrm>
            <a:prstGeom prst="rect">
              <a:avLst/>
            </a:prstGeom>
          </p:spPr>
        </p:pic>
        <p:sp>
          <p:nvSpPr>
            <p:cNvPr id="41" name="Shape 218">
              <a:extLst>
                <a:ext uri="{FF2B5EF4-FFF2-40B4-BE49-F238E27FC236}">
                  <a16:creationId xmlns:a16="http://schemas.microsoft.com/office/drawing/2014/main" id="{AA4A76D6-79E5-51A5-8DB9-591A13E81003}"/>
                </a:ext>
              </a:extLst>
            </p:cNvPr>
            <p:cNvSpPr/>
            <p:nvPr/>
          </p:nvSpPr>
          <p:spPr>
            <a:xfrm>
              <a:off x="195114" y="230845"/>
              <a:ext cx="270904" cy="909904"/>
            </a:xfrm>
            <a:custGeom>
              <a:avLst/>
              <a:gdLst/>
              <a:ahLst/>
              <a:cxnLst/>
              <a:rect l="0" t="0" r="0" b="0"/>
              <a:pathLst>
                <a:path w="270904" h="909904">
                  <a:moveTo>
                    <a:pt x="270904" y="0"/>
                  </a:moveTo>
                  <a:lnTo>
                    <a:pt x="270904" y="34851"/>
                  </a:lnTo>
                  <a:lnTo>
                    <a:pt x="242239" y="50778"/>
                  </a:lnTo>
                  <a:cubicBezTo>
                    <a:pt x="113688" y="139276"/>
                    <a:pt x="29248" y="287418"/>
                    <a:pt x="29248" y="454963"/>
                  </a:cubicBezTo>
                  <a:cubicBezTo>
                    <a:pt x="29248" y="597978"/>
                    <a:pt x="90805" y="726883"/>
                    <a:pt x="188786" y="816634"/>
                  </a:cubicBezTo>
                  <a:lnTo>
                    <a:pt x="270904" y="600531"/>
                  </a:lnTo>
                  <a:lnTo>
                    <a:pt x="270904" y="682852"/>
                  </a:lnTo>
                  <a:lnTo>
                    <a:pt x="212382" y="836839"/>
                  </a:lnTo>
                  <a:cubicBezTo>
                    <a:pt x="228165" y="849569"/>
                    <a:pt x="244748" y="861346"/>
                    <a:pt x="262042" y="872079"/>
                  </a:cubicBezTo>
                  <a:lnTo>
                    <a:pt x="270904" y="876841"/>
                  </a:lnTo>
                  <a:lnTo>
                    <a:pt x="270904" y="909904"/>
                  </a:lnTo>
                  <a:lnTo>
                    <a:pt x="204012" y="867569"/>
                  </a:lnTo>
                  <a:cubicBezTo>
                    <a:pt x="80058" y="772486"/>
                    <a:pt x="0" y="622901"/>
                    <a:pt x="0" y="454963"/>
                  </a:cubicBezTo>
                  <a:cubicBezTo>
                    <a:pt x="0" y="287018"/>
                    <a:pt x="80058" y="137425"/>
                    <a:pt x="204012" y="42337"/>
                  </a:cubicBezTo>
                  <a:lnTo>
                    <a:pt x="27090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2" name="Shape 219">
              <a:extLst>
                <a:ext uri="{FF2B5EF4-FFF2-40B4-BE49-F238E27FC236}">
                  <a16:creationId xmlns:a16="http://schemas.microsoft.com/office/drawing/2014/main" id="{9A0495F9-5CD5-258F-66EE-8D3C6F13E739}"/>
                </a:ext>
              </a:extLst>
            </p:cNvPr>
            <p:cNvSpPr/>
            <p:nvPr/>
          </p:nvSpPr>
          <p:spPr>
            <a:xfrm>
              <a:off x="466018" y="1107685"/>
              <a:ext cx="248831" cy="97892"/>
            </a:xfrm>
            <a:custGeom>
              <a:avLst/>
              <a:gdLst/>
              <a:ahLst/>
              <a:cxnLst/>
              <a:rect l="0" t="0" r="0" b="0"/>
              <a:pathLst>
                <a:path w="248831" h="97892">
                  <a:moveTo>
                    <a:pt x="0" y="0"/>
                  </a:moveTo>
                  <a:lnTo>
                    <a:pt x="45068" y="24216"/>
                  </a:lnTo>
                  <a:cubicBezTo>
                    <a:pt x="82327" y="41328"/>
                    <a:pt x="122081" y="53905"/>
                    <a:pt x="163626" y="61229"/>
                  </a:cubicBezTo>
                  <a:lnTo>
                    <a:pt x="248831" y="68654"/>
                  </a:lnTo>
                  <a:lnTo>
                    <a:pt x="248831" y="97892"/>
                  </a:lnTo>
                  <a:lnTo>
                    <a:pt x="195825" y="95207"/>
                  </a:lnTo>
                  <a:cubicBezTo>
                    <a:pt x="130379" y="88541"/>
                    <a:pt x="68486" y="69683"/>
                    <a:pt x="12460" y="40949"/>
                  </a:cubicBezTo>
                  <a:lnTo>
                    <a:pt x="0" y="330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3" name="Shape 220">
              <a:extLst>
                <a:ext uri="{FF2B5EF4-FFF2-40B4-BE49-F238E27FC236}">
                  <a16:creationId xmlns:a16="http://schemas.microsoft.com/office/drawing/2014/main" id="{6C0413BC-C879-DF77-9810-2A13BF755874}"/>
                </a:ext>
              </a:extLst>
            </p:cNvPr>
            <p:cNvSpPr/>
            <p:nvPr/>
          </p:nvSpPr>
          <p:spPr>
            <a:xfrm>
              <a:off x="466018" y="166012"/>
              <a:ext cx="248831" cy="747685"/>
            </a:xfrm>
            <a:custGeom>
              <a:avLst/>
              <a:gdLst/>
              <a:ahLst/>
              <a:cxnLst/>
              <a:rect l="0" t="0" r="0" b="0"/>
              <a:pathLst>
                <a:path w="248831" h="747685">
                  <a:moveTo>
                    <a:pt x="248831" y="0"/>
                  </a:moveTo>
                  <a:lnTo>
                    <a:pt x="248831" y="92867"/>
                  </a:lnTo>
                  <a:lnTo>
                    <a:pt x="82410" y="530844"/>
                  </a:lnTo>
                  <a:lnTo>
                    <a:pt x="248831" y="530844"/>
                  </a:lnTo>
                  <a:lnTo>
                    <a:pt x="248831" y="560080"/>
                  </a:lnTo>
                  <a:lnTo>
                    <a:pt x="71298" y="560080"/>
                  </a:lnTo>
                  <a:lnTo>
                    <a:pt x="0" y="747685"/>
                  </a:lnTo>
                  <a:lnTo>
                    <a:pt x="0" y="665364"/>
                  </a:lnTo>
                  <a:lnTo>
                    <a:pt x="241656" y="29423"/>
                  </a:lnTo>
                  <a:cubicBezTo>
                    <a:pt x="174869" y="30397"/>
                    <a:pt x="111269" y="44779"/>
                    <a:pt x="53437" y="69991"/>
                  </a:cubicBezTo>
                  <a:lnTo>
                    <a:pt x="0" y="99683"/>
                  </a:lnTo>
                  <a:lnTo>
                    <a:pt x="0" y="64832"/>
                  </a:lnTo>
                  <a:lnTo>
                    <a:pt x="12460" y="56946"/>
                  </a:lnTo>
                  <a:cubicBezTo>
                    <a:pt x="68486" y="28210"/>
                    <a:pt x="130379" y="9352"/>
                    <a:pt x="195825" y="2685"/>
                  </a:cubicBezTo>
                  <a:lnTo>
                    <a:pt x="24883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4" name="Shape 221">
              <a:extLst>
                <a:ext uri="{FF2B5EF4-FFF2-40B4-BE49-F238E27FC236}">
                  <a16:creationId xmlns:a16="http://schemas.microsoft.com/office/drawing/2014/main" id="{68B4CCE3-F449-66A0-5CEE-C7527135AA58}"/>
                </a:ext>
              </a:extLst>
            </p:cNvPr>
            <p:cNvSpPr/>
            <p:nvPr/>
          </p:nvSpPr>
          <p:spPr>
            <a:xfrm>
              <a:off x="714849" y="166009"/>
              <a:ext cx="499199" cy="1039571"/>
            </a:xfrm>
            <a:custGeom>
              <a:avLst/>
              <a:gdLst/>
              <a:ahLst/>
              <a:cxnLst/>
              <a:rect l="0" t="0" r="0" b="0"/>
              <a:pathLst>
                <a:path w="499199" h="1039571">
                  <a:moveTo>
                    <a:pt x="63" y="0"/>
                  </a:moveTo>
                  <a:cubicBezTo>
                    <a:pt x="229807" y="0"/>
                    <a:pt x="435064" y="153911"/>
                    <a:pt x="499199" y="374294"/>
                  </a:cubicBezTo>
                  <a:lnTo>
                    <a:pt x="471119" y="382461"/>
                  </a:lnTo>
                  <a:cubicBezTo>
                    <a:pt x="411505" y="177597"/>
                    <a:pt x="222618" y="33706"/>
                    <a:pt x="9754" y="29451"/>
                  </a:cubicBezTo>
                  <a:lnTo>
                    <a:pt x="330937" y="880961"/>
                  </a:lnTo>
                  <a:cubicBezTo>
                    <a:pt x="394843" y="822681"/>
                    <a:pt x="443840" y="747636"/>
                    <a:pt x="469773" y="661657"/>
                  </a:cubicBezTo>
                  <a:lnTo>
                    <a:pt x="497777" y="670103"/>
                  </a:lnTo>
                  <a:cubicBezTo>
                    <a:pt x="432168" y="887641"/>
                    <a:pt x="227495" y="1039571"/>
                    <a:pt x="63" y="1039571"/>
                  </a:cubicBezTo>
                  <a:lnTo>
                    <a:pt x="0" y="1039568"/>
                  </a:lnTo>
                  <a:lnTo>
                    <a:pt x="0" y="1010330"/>
                  </a:lnTo>
                  <a:lnTo>
                    <a:pt x="63" y="1010336"/>
                  </a:lnTo>
                  <a:cubicBezTo>
                    <a:pt x="114033" y="1010336"/>
                    <a:pt x="221932" y="969924"/>
                    <a:pt x="307353" y="901268"/>
                  </a:cubicBezTo>
                  <a:lnTo>
                    <a:pt x="178664" y="560083"/>
                  </a:lnTo>
                  <a:lnTo>
                    <a:pt x="0" y="560083"/>
                  </a:lnTo>
                  <a:lnTo>
                    <a:pt x="0" y="530847"/>
                  </a:lnTo>
                  <a:lnTo>
                    <a:pt x="167627" y="530847"/>
                  </a:lnTo>
                  <a:lnTo>
                    <a:pt x="1219" y="89662"/>
                  </a:lnTo>
                  <a:lnTo>
                    <a:pt x="0" y="92871"/>
                  </a:lnTo>
                  <a:lnTo>
                    <a:pt x="0" y="3"/>
                  </a:lnTo>
                  <a:lnTo>
                    <a:pt x="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49" name="Arrow: Pentagon 48">
            <a:extLst>
              <a:ext uri="{FF2B5EF4-FFF2-40B4-BE49-F238E27FC236}">
                <a16:creationId xmlns:a16="http://schemas.microsoft.com/office/drawing/2014/main" id="{996A820F-62D0-0A9B-8C95-E915518FE932}"/>
              </a:ext>
            </a:extLst>
          </p:cNvPr>
          <p:cNvSpPr/>
          <p:nvPr/>
        </p:nvSpPr>
        <p:spPr>
          <a:xfrm>
            <a:off x="183502" y="199697"/>
            <a:ext cx="6448526" cy="803471"/>
          </a:xfrm>
          <a:prstGeom prst="homePlat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bg2">
                    <a:lumMod val="9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12730 Dorsett Rd Maryland Heights, MO</a:t>
            </a:r>
          </a:p>
        </p:txBody>
      </p:sp>
      <p:sp>
        <p:nvSpPr>
          <p:cNvPr id="51" name="Arrow: Chevron 50">
            <a:extLst>
              <a:ext uri="{FF2B5EF4-FFF2-40B4-BE49-F238E27FC236}">
                <a16:creationId xmlns:a16="http://schemas.microsoft.com/office/drawing/2014/main" id="{C75CE821-DB76-011F-5D2E-FC60DF8E0E09}"/>
              </a:ext>
            </a:extLst>
          </p:cNvPr>
          <p:cNvSpPr/>
          <p:nvPr/>
        </p:nvSpPr>
        <p:spPr>
          <a:xfrm>
            <a:off x="6222125" y="199697"/>
            <a:ext cx="712842" cy="803469"/>
          </a:xfrm>
          <a:prstGeom prst="chevron">
            <a:avLst>
              <a:gd name="adj" fmla="val 53094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Arrow: Chevron 51">
            <a:extLst>
              <a:ext uri="{FF2B5EF4-FFF2-40B4-BE49-F238E27FC236}">
                <a16:creationId xmlns:a16="http://schemas.microsoft.com/office/drawing/2014/main" id="{45068D5D-40DA-65FB-B9DC-061EBA058DBB}"/>
              </a:ext>
            </a:extLst>
          </p:cNvPr>
          <p:cNvSpPr/>
          <p:nvPr/>
        </p:nvSpPr>
        <p:spPr>
          <a:xfrm>
            <a:off x="6395877" y="199695"/>
            <a:ext cx="578069" cy="803469"/>
          </a:xfrm>
          <a:prstGeom prst="chevron">
            <a:avLst>
              <a:gd name="adj" fmla="val 66364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Arrow: Chevron 52">
            <a:extLst>
              <a:ext uri="{FF2B5EF4-FFF2-40B4-BE49-F238E27FC236}">
                <a16:creationId xmlns:a16="http://schemas.microsoft.com/office/drawing/2014/main" id="{9C6E9884-E5B3-6226-6FFB-9664FCF528AF}"/>
              </a:ext>
            </a:extLst>
          </p:cNvPr>
          <p:cNvSpPr/>
          <p:nvPr/>
        </p:nvSpPr>
        <p:spPr>
          <a:xfrm>
            <a:off x="6547346" y="199695"/>
            <a:ext cx="578069" cy="803469"/>
          </a:xfrm>
          <a:prstGeom prst="chevron">
            <a:avLst>
              <a:gd name="adj" fmla="val 66364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Arrow: Chevron 53">
            <a:extLst>
              <a:ext uri="{FF2B5EF4-FFF2-40B4-BE49-F238E27FC236}">
                <a16:creationId xmlns:a16="http://schemas.microsoft.com/office/drawing/2014/main" id="{9A55F96F-1654-5B2E-D0B6-D48E2B06F1D8}"/>
              </a:ext>
            </a:extLst>
          </p:cNvPr>
          <p:cNvSpPr/>
          <p:nvPr/>
        </p:nvSpPr>
        <p:spPr>
          <a:xfrm>
            <a:off x="6698815" y="199693"/>
            <a:ext cx="578069" cy="803469"/>
          </a:xfrm>
          <a:prstGeom prst="chevron">
            <a:avLst>
              <a:gd name="adj" fmla="val 6636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4534F6B-051D-1836-78FA-D14C69962071}"/>
              </a:ext>
            </a:extLst>
          </p:cNvPr>
          <p:cNvSpPr/>
          <p:nvPr/>
        </p:nvSpPr>
        <p:spPr>
          <a:xfrm>
            <a:off x="7883419" y="881862"/>
            <a:ext cx="3970117" cy="662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rgbClr val="1F3A6F"/>
              </a:solidFill>
              <a:latin typeface="Open Sans"/>
              <a:cs typeface="Open Sans"/>
            </a:endParaRPr>
          </a:p>
          <a:p>
            <a:pPr algn="ctr"/>
            <a:r>
              <a:rPr lang="en-US" b="1" dirty="0">
                <a:solidFill>
                  <a:srgbClr val="1F3A6F"/>
                </a:solidFill>
                <a:latin typeface="Open Sans"/>
                <a:cs typeface="Open Sans"/>
              </a:rPr>
              <a:t>12730</a:t>
            </a:r>
            <a:r>
              <a:rPr lang="en-US" sz="1600" b="1" dirty="0">
                <a:solidFill>
                  <a:srgbClr val="1F3A6F"/>
                </a:solidFill>
                <a:latin typeface="Open Sans"/>
                <a:cs typeface="Open Sans"/>
              </a:rPr>
              <a:t> </a:t>
            </a:r>
            <a:r>
              <a:rPr lang="en-US" b="1" dirty="0">
                <a:solidFill>
                  <a:srgbClr val="1F3A6F"/>
                </a:solidFill>
                <a:latin typeface="Open Sans"/>
                <a:cs typeface="Open Sans"/>
              </a:rPr>
              <a:t>Do</a:t>
            </a:r>
            <a:r>
              <a:rPr lang="en-US" sz="2000" b="1" dirty="0">
                <a:solidFill>
                  <a:srgbClr val="1F3A6F"/>
                </a:solidFill>
                <a:latin typeface="Open Sans"/>
                <a:cs typeface="Open Sans"/>
              </a:rPr>
              <a:t>rsett</a:t>
            </a:r>
            <a:r>
              <a:rPr lang="en-US" b="1" dirty="0">
                <a:solidFill>
                  <a:srgbClr val="1F3A6F"/>
                </a:solidFill>
                <a:latin typeface="Open Sans"/>
                <a:cs typeface="Open Sans"/>
              </a:rPr>
              <a:t> Rd Maryland Heights, MO 63043</a:t>
            </a:r>
          </a:p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FCBAF3-4AF9-5B5E-B9CF-97969B2DDC67}"/>
              </a:ext>
            </a:extLst>
          </p:cNvPr>
          <p:cNvSpPr/>
          <p:nvPr/>
        </p:nvSpPr>
        <p:spPr>
          <a:xfrm>
            <a:off x="7883420" y="3878317"/>
            <a:ext cx="3970117" cy="1690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New development coming to high traffic intersection of Dorsett and McKelvey.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B51E4B3-56B1-106C-FB37-4A1319E1AB4E}"/>
              </a:ext>
            </a:extLst>
          </p:cNvPr>
          <p:cNvSpPr txBox="1"/>
          <p:nvPr/>
        </p:nvSpPr>
        <p:spPr>
          <a:xfrm>
            <a:off x="5025341" y="5897569"/>
            <a:ext cx="2225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Open Sans"/>
                <a:cs typeface="Open Sans"/>
              </a:rPr>
              <a:t>Adam </a:t>
            </a:r>
            <a:r>
              <a:rPr lang="en-US" sz="1400" b="1" dirty="0" err="1">
                <a:solidFill>
                  <a:srgbClr val="FFFFFF"/>
                </a:solidFill>
                <a:latin typeface="Open Sans"/>
                <a:cs typeface="Open Sans"/>
              </a:rPr>
              <a:t>Hartig</a:t>
            </a:r>
            <a:endParaRPr lang="en-US" sz="1400" b="1" dirty="0">
              <a:solidFill>
                <a:srgbClr val="FFFFFF"/>
              </a:solidFill>
              <a:latin typeface="Open Sans"/>
              <a:cs typeface="Open Sans"/>
            </a:endParaRP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Adam@clay-adams.com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573-355-0827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AA684A6-4666-9FCA-E4BA-CECD70C50F73}"/>
              </a:ext>
            </a:extLst>
          </p:cNvPr>
          <p:cNvSpPr txBox="1"/>
          <p:nvPr/>
        </p:nvSpPr>
        <p:spPr>
          <a:xfrm>
            <a:off x="7982734" y="5912381"/>
            <a:ext cx="2186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Open Sans"/>
                <a:cs typeface="Open Sans"/>
              </a:rPr>
              <a:t>Alex Zoellner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alex@clay-adams.com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314-269-6225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D6C7B5-FB81-284D-9804-93FC27E0FF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80" t="6114" r="5422" b="19366"/>
          <a:stretch/>
        </p:blipFill>
        <p:spPr>
          <a:xfrm>
            <a:off x="657219" y="1202274"/>
            <a:ext cx="6592475" cy="422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8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6E6349EF-9019-E506-4823-33B4A52CB61E}"/>
              </a:ext>
            </a:extLst>
          </p:cNvPr>
          <p:cNvSpPr/>
          <p:nvPr/>
        </p:nvSpPr>
        <p:spPr>
          <a:xfrm>
            <a:off x="307910" y="5782409"/>
            <a:ext cx="4292082" cy="1000502"/>
          </a:xfrm>
          <a:prstGeom prst="homePlate">
            <a:avLst>
              <a:gd name="adj" fmla="val 2795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09BCC20A-E2E1-80E9-FD84-29CE40C77E25}"/>
              </a:ext>
            </a:extLst>
          </p:cNvPr>
          <p:cNvSpPr/>
          <p:nvPr/>
        </p:nvSpPr>
        <p:spPr>
          <a:xfrm>
            <a:off x="132361" y="5752618"/>
            <a:ext cx="4292082" cy="921190"/>
          </a:xfrm>
          <a:prstGeom prst="homePlate">
            <a:avLst>
              <a:gd name="adj" fmla="val 27953"/>
            </a:avLst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8210F93B-F064-CCC4-7153-8BA6C0F2C643}"/>
              </a:ext>
            </a:extLst>
          </p:cNvPr>
          <p:cNvSpPr/>
          <p:nvPr/>
        </p:nvSpPr>
        <p:spPr>
          <a:xfrm>
            <a:off x="4488024" y="5879939"/>
            <a:ext cx="886408" cy="805443"/>
          </a:xfrm>
          <a:prstGeom prst="chevron">
            <a:avLst>
              <a:gd name="adj" fmla="val 28947"/>
            </a:avLst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1D6093-05F9-8C06-215A-4A7CEDFF521E}"/>
              </a:ext>
            </a:extLst>
          </p:cNvPr>
          <p:cNvSpPr/>
          <p:nvPr/>
        </p:nvSpPr>
        <p:spPr>
          <a:xfrm>
            <a:off x="4931228" y="5879939"/>
            <a:ext cx="7105262" cy="805443"/>
          </a:xfrm>
          <a:prstGeom prst="rect">
            <a:avLst/>
          </a:prstGeom>
          <a:solidFill>
            <a:srgbClr val="162C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9CD4A0-56F1-70CA-517D-1A14188D3BEA}"/>
              </a:ext>
            </a:extLst>
          </p:cNvPr>
          <p:cNvGrpSpPr/>
          <p:nvPr/>
        </p:nvGrpSpPr>
        <p:grpSpPr>
          <a:xfrm>
            <a:off x="155510" y="5816278"/>
            <a:ext cx="3293745" cy="793869"/>
            <a:chOff x="0" y="0"/>
            <a:chExt cx="5486400" cy="1371600"/>
          </a:xfrm>
        </p:grpSpPr>
        <p:sp>
          <p:nvSpPr>
            <p:cNvPr id="12" name="Shape 882">
              <a:extLst>
                <a:ext uri="{FF2B5EF4-FFF2-40B4-BE49-F238E27FC236}">
                  <a16:creationId xmlns:a16="http://schemas.microsoft.com/office/drawing/2014/main" id="{4BB97792-2530-88F1-110C-4EEED83C84D6}"/>
                </a:ext>
              </a:extLst>
            </p:cNvPr>
            <p:cNvSpPr/>
            <p:nvPr/>
          </p:nvSpPr>
          <p:spPr>
            <a:xfrm>
              <a:off x="0" y="0"/>
              <a:ext cx="5486400" cy="1371600"/>
            </a:xfrm>
            <a:custGeom>
              <a:avLst/>
              <a:gdLst/>
              <a:ahLst/>
              <a:cxnLst/>
              <a:rect l="0" t="0" r="0" b="0"/>
              <a:pathLst>
                <a:path w="5486400" h="1371600">
                  <a:moveTo>
                    <a:pt x="0" y="0"/>
                  </a:moveTo>
                  <a:lnTo>
                    <a:pt x="5486400" y="0"/>
                  </a:lnTo>
                  <a:lnTo>
                    <a:pt x="5486400" y="1371600"/>
                  </a:lnTo>
                  <a:lnTo>
                    <a:pt x="0" y="137160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E293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Shape 189">
              <a:extLst>
                <a:ext uri="{FF2B5EF4-FFF2-40B4-BE49-F238E27FC236}">
                  <a16:creationId xmlns:a16="http://schemas.microsoft.com/office/drawing/2014/main" id="{DDD58D3F-AAA5-8C39-C3B1-35FE8584593A}"/>
                </a:ext>
              </a:extLst>
            </p:cNvPr>
            <p:cNvSpPr/>
            <p:nvPr/>
          </p:nvSpPr>
          <p:spPr>
            <a:xfrm>
              <a:off x="1544879" y="750989"/>
              <a:ext cx="3803256" cy="8166"/>
            </a:xfrm>
            <a:custGeom>
              <a:avLst/>
              <a:gdLst/>
              <a:ahLst/>
              <a:cxnLst/>
              <a:rect l="0" t="0" r="0" b="0"/>
              <a:pathLst>
                <a:path w="3803256" h="8166">
                  <a:moveTo>
                    <a:pt x="0" y="0"/>
                  </a:moveTo>
                  <a:lnTo>
                    <a:pt x="3803256" y="0"/>
                  </a:lnTo>
                  <a:lnTo>
                    <a:pt x="3803256" y="8166"/>
                  </a:lnTo>
                  <a:lnTo>
                    <a:pt x="3803256" y="8166"/>
                  </a:lnTo>
                  <a:lnTo>
                    <a:pt x="0" y="8166"/>
                  </a:lnTo>
                  <a:lnTo>
                    <a:pt x="0" y="816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24F2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Shape 190">
              <a:extLst>
                <a:ext uri="{FF2B5EF4-FFF2-40B4-BE49-F238E27FC236}">
                  <a16:creationId xmlns:a16="http://schemas.microsoft.com/office/drawing/2014/main" id="{1623D994-3C0F-0CD2-6A2D-13A03909FF94}"/>
                </a:ext>
              </a:extLst>
            </p:cNvPr>
            <p:cNvSpPr/>
            <p:nvPr/>
          </p:nvSpPr>
          <p:spPr>
            <a:xfrm>
              <a:off x="1544886" y="901320"/>
              <a:ext cx="84899" cy="246964"/>
            </a:xfrm>
            <a:custGeom>
              <a:avLst/>
              <a:gdLst/>
              <a:ahLst/>
              <a:cxnLst/>
              <a:rect l="0" t="0" r="0" b="0"/>
              <a:pathLst>
                <a:path w="84899" h="246964">
                  <a:moveTo>
                    <a:pt x="0" y="0"/>
                  </a:moveTo>
                  <a:lnTo>
                    <a:pt x="84899" y="0"/>
                  </a:lnTo>
                  <a:lnTo>
                    <a:pt x="84899" y="16904"/>
                  </a:lnTo>
                  <a:lnTo>
                    <a:pt x="17615" y="16904"/>
                  </a:lnTo>
                  <a:lnTo>
                    <a:pt x="17615" y="130353"/>
                  </a:lnTo>
                  <a:lnTo>
                    <a:pt x="84899" y="130353"/>
                  </a:lnTo>
                  <a:lnTo>
                    <a:pt x="84899" y="157077"/>
                  </a:lnTo>
                  <a:lnTo>
                    <a:pt x="77864" y="147269"/>
                  </a:lnTo>
                  <a:lnTo>
                    <a:pt x="17615" y="147269"/>
                  </a:lnTo>
                  <a:lnTo>
                    <a:pt x="17615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Shape 191">
              <a:extLst>
                <a:ext uri="{FF2B5EF4-FFF2-40B4-BE49-F238E27FC236}">
                  <a16:creationId xmlns:a16="http://schemas.microsoft.com/office/drawing/2014/main" id="{F32B6520-6A73-807A-5F60-C0224A0CBE07}"/>
                </a:ext>
              </a:extLst>
            </p:cNvPr>
            <p:cNvSpPr/>
            <p:nvPr/>
          </p:nvSpPr>
          <p:spPr>
            <a:xfrm>
              <a:off x="1629786" y="901320"/>
              <a:ext cx="87020" cy="246964"/>
            </a:xfrm>
            <a:custGeom>
              <a:avLst/>
              <a:gdLst/>
              <a:ahLst/>
              <a:cxnLst/>
              <a:rect l="0" t="0" r="0" b="0"/>
              <a:pathLst>
                <a:path w="87020" h="246964">
                  <a:moveTo>
                    <a:pt x="0" y="0"/>
                  </a:moveTo>
                  <a:lnTo>
                    <a:pt x="14097" y="0"/>
                  </a:lnTo>
                  <a:cubicBezTo>
                    <a:pt x="44044" y="0"/>
                    <a:pt x="85268" y="26772"/>
                    <a:pt x="85268" y="73990"/>
                  </a:cubicBezTo>
                  <a:cubicBezTo>
                    <a:pt x="85268" y="114148"/>
                    <a:pt x="48260" y="147269"/>
                    <a:pt x="16904" y="147269"/>
                  </a:cubicBezTo>
                  <a:lnTo>
                    <a:pt x="14796" y="147269"/>
                  </a:lnTo>
                  <a:lnTo>
                    <a:pt x="87020" y="246964"/>
                  </a:lnTo>
                  <a:lnTo>
                    <a:pt x="64478" y="246964"/>
                  </a:lnTo>
                  <a:lnTo>
                    <a:pt x="0" y="157077"/>
                  </a:lnTo>
                  <a:lnTo>
                    <a:pt x="0" y="130353"/>
                  </a:lnTo>
                  <a:lnTo>
                    <a:pt x="16904" y="130353"/>
                  </a:lnTo>
                  <a:cubicBezTo>
                    <a:pt x="38761" y="130353"/>
                    <a:pt x="67285" y="104635"/>
                    <a:pt x="67285" y="73990"/>
                  </a:cubicBezTo>
                  <a:cubicBezTo>
                    <a:pt x="67285" y="38049"/>
                    <a:pt x="36297" y="16904"/>
                    <a:pt x="14097" y="16904"/>
                  </a:cubicBezTo>
                  <a:lnTo>
                    <a:pt x="0" y="169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Shape 192">
              <a:extLst>
                <a:ext uri="{FF2B5EF4-FFF2-40B4-BE49-F238E27FC236}">
                  <a16:creationId xmlns:a16="http://schemas.microsoft.com/office/drawing/2014/main" id="{B9AED729-46E3-7327-0B44-88CBAAC2039B}"/>
                </a:ext>
              </a:extLst>
            </p:cNvPr>
            <p:cNvSpPr/>
            <p:nvPr/>
          </p:nvSpPr>
          <p:spPr>
            <a:xfrm>
              <a:off x="1839765" y="901319"/>
              <a:ext cx="171234" cy="246964"/>
            </a:xfrm>
            <a:custGeom>
              <a:avLst/>
              <a:gdLst/>
              <a:ahLst/>
              <a:cxnLst/>
              <a:rect l="0" t="0" r="0" b="0"/>
              <a:pathLst>
                <a:path w="171234" h="246964">
                  <a:moveTo>
                    <a:pt x="356" y="0"/>
                  </a:moveTo>
                  <a:lnTo>
                    <a:pt x="167335" y="0"/>
                  </a:lnTo>
                  <a:lnTo>
                    <a:pt x="167335" y="16561"/>
                  </a:lnTo>
                  <a:lnTo>
                    <a:pt x="17615" y="16561"/>
                  </a:lnTo>
                  <a:lnTo>
                    <a:pt x="17615" y="119786"/>
                  </a:lnTo>
                  <a:lnTo>
                    <a:pt x="135636" y="119786"/>
                  </a:lnTo>
                  <a:lnTo>
                    <a:pt x="135636" y="136703"/>
                  </a:lnTo>
                  <a:lnTo>
                    <a:pt x="17615" y="136703"/>
                  </a:lnTo>
                  <a:lnTo>
                    <a:pt x="17615" y="230060"/>
                  </a:lnTo>
                  <a:lnTo>
                    <a:pt x="171234" y="230060"/>
                  </a:lnTo>
                  <a:lnTo>
                    <a:pt x="171234" y="246964"/>
                  </a:lnTo>
                  <a:lnTo>
                    <a:pt x="0" y="246964"/>
                  </a:lnTo>
                  <a:lnTo>
                    <a:pt x="3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Shape 193">
              <a:extLst>
                <a:ext uri="{FF2B5EF4-FFF2-40B4-BE49-F238E27FC236}">
                  <a16:creationId xmlns:a16="http://schemas.microsoft.com/office/drawing/2014/main" id="{48053AAA-61D1-0DCF-B0F7-35F196BF2FD2}"/>
                </a:ext>
              </a:extLst>
            </p:cNvPr>
            <p:cNvSpPr/>
            <p:nvPr/>
          </p:nvSpPr>
          <p:spPr>
            <a:xfrm>
              <a:off x="2121968" y="900619"/>
              <a:ext cx="106578" cy="247663"/>
            </a:xfrm>
            <a:custGeom>
              <a:avLst/>
              <a:gdLst/>
              <a:ahLst/>
              <a:cxnLst/>
              <a:rect l="0" t="0" r="0" b="0"/>
              <a:pathLst>
                <a:path w="106578" h="247663">
                  <a:moveTo>
                    <a:pt x="99695" y="0"/>
                  </a:moveTo>
                  <a:lnTo>
                    <a:pt x="106578" y="0"/>
                  </a:lnTo>
                  <a:lnTo>
                    <a:pt x="106578" y="30711"/>
                  </a:lnTo>
                  <a:lnTo>
                    <a:pt x="52146" y="165583"/>
                  </a:lnTo>
                  <a:lnTo>
                    <a:pt x="106578" y="165583"/>
                  </a:lnTo>
                  <a:lnTo>
                    <a:pt x="106578" y="182143"/>
                  </a:lnTo>
                  <a:lnTo>
                    <a:pt x="45440" y="182143"/>
                  </a:lnTo>
                  <a:cubicBezTo>
                    <a:pt x="37706" y="202222"/>
                    <a:pt x="26772" y="227584"/>
                    <a:pt x="19024" y="247663"/>
                  </a:cubicBezTo>
                  <a:lnTo>
                    <a:pt x="0" y="247663"/>
                  </a:lnTo>
                  <a:lnTo>
                    <a:pt x="996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Shape 194">
              <a:extLst>
                <a:ext uri="{FF2B5EF4-FFF2-40B4-BE49-F238E27FC236}">
                  <a16:creationId xmlns:a16="http://schemas.microsoft.com/office/drawing/2014/main" id="{81934C69-FE85-AFFC-82D2-6B0088A4D8D5}"/>
                </a:ext>
              </a:extLst>
            </p:cNvPr>
            <p:cNvSpPr/>
            <p:nvPr/>
          </p:nvSpPr>
          <p:spPr>
            <a:xfrm>
              <a:off x="2228547" y="900619"/>
              <a:ext cx="106566" cy="247663"/>
            </a:xfrm>
            <a:custGeom>
              <a:avLst/>
              <a:gdLst/>
              <a:ahLst/>
              <a:cxnLst/>
              <a:rect l="0" t="0" r="0" b="0"/>
              <a:pathLst>
                <a:path w="106566" h="247663">
                  <a:moveTo>
                    <a:pt x="0" y="0"/>
                  </a:moveTo>
                  <a:lnTo>
                    <a:pt x="6858" y="0"/>
                  </a:lnTo>
                  <a:lnTo>
                    <a:pt x="106566" y="247663"/>
                  </a:lnTo>
                  <a:lnTo>
                    <a:pt x="87541" y="247663"/>
                  </a:lnTo>
                  <a:lnTo>
                    <a:pt x="61100" y="182143"/>
                  </a:lnTo>
                  <a:lnTo>
                    <a:pt x="0" y="182143"/>
                  </a:lnTo>
                  <a:lnTo>
                    <a:pt x="0" y="165583"/>
                  </a:lnTo>
                  <a:lnTo>
                    <a:pt x="54432" y="165583"/>
                  </a:lnTo>
                  <a:lnTo>
                    <a:pt x="165" y="30302"/>
                  </a:lnTo>
                  <a:lnTo>
                    <a:pt x="0" y="307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Shape 195">
              <a:extLst>
                <a:ext uri="{FF2B5EF4-FFF2-40B4-BE49-F238E27FC236}">
                  <a16:creationId xmlns:a16="http://schemas.microsoft.com/office/drawing/2014/main" id="{8887B61C-5124-5158-F659-E4B0F35ED784}"/>
                </a:ext>
              </a:extLst>
            </p:cNvPr>
            <p:cNvSpPr/>
            <p:nvPr/>
          </p:nvSpPr>
          <p:spPr>
            <a:xfrm>
              <a:off x="2449587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40" y="0"/>
                  </a:lnTo>
                  <a:lnTo>
                    <a:pt x="17640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Shape 196">
              <a:extLst>
                <a:ext uri="{FF2B5EF4-FFF2-40B4-BE49-F238E27FC236}">
                  <a16:creationId xmlns:a16="http://schemas.microsoft.com/office/drawing/2014/main" id="{924B1DFD-F327-4DD5-8AE5-155852701C66}"/>
                </a:ext>
              </a:extLst>
            </p:cNvPr>
            <p:cNvSpPr/>
            <p:nvPr/>
          </p:nvSpPr>
          <p:spPr>
            <a:xfrm>
              <a:off x="2674743" y="901322"/>
              <a:ext cx="220193" cy="246964"/>
            </a:xfrm>
            <a:custGeom>
              <a:avLst/>
              <a:gdLst/>
              <a:ahLst/>
              <a:cxnLst/>
              <a:rect l="0" t="0" r="0" b="0"/>
              <a:pathLst>
                <a:path w="220193" h="246964">
                  <a:moveTo>
                    <a:pt x="0" y="0"/>
                  </a:moveTo>
                  <a:lnTo>
                    <a:pt x="220193" y="0"/>
                  </a:lnTo>
                  <a:lnTo>
                    <a:pt x="220193" y="16904"/>
                  </a:lnTo>
                  <a:lnTo>
                    <a:pt x="120129" y="16904"/>
                  </a:lnTo>
                  <a:lnTo>
                    <a:pt x="120129" y="246964"/>
                  </a:lnTo>
                  <a:lnTo>
                    <a:pt x="102146" y="246964"/>
                  </a:lnTo>
                  <a:lnTo>
                    <a:pt x="102514" y="16904"/>
                  </a:lnTo>
                  <a:lnTo>
                    <a:pt x="0" y="1690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Shape 197">
              <a:extLst>
                <a:ext uri="{FF2B5EF4-FFF2-40B4-BE49-F238E27FC236}">
                  <a16:creationId xmlns:a16="http://schemas.microsoft.com/office/drawing/2014/main" id="{A1CD779D-CCF7-AE04-6E49-8C06842F1686}"/>
                </a:ext>
              </a:extLst>
            </p:cNvPr>
            <p:cNvSpPr/>
            <p:nvPr/>
          </p:nvSpPr>
          <p:spPr>
            <a:xfrm>
              <a:off x="2997455" y="901322"/>
              <a:ext cx="191986" cy="246964"/>
            </a:xfrm>
            <a:custGeom>
              <a:avLst/>
              <a:gdLst/>
              <a:ahLst/>
              <a:cxnLst/>
              <a:rect l="0" t="0" r="0" b="0"/>
              <a:pathLst>
                <a:path w="191986" h="246964">
                  <a:moveTo>
                    <a:pt x="0" y="0"/>
                  </a:moveTo>
                  <a:lnTo>
                    <a:pt x="20066" y="0"/>
                  </a:lnTo>
                  <a:lnTo>
                    <a:pt x="95821" y="132118"/>
                  </a:lnTo>
                  <a:cubicBezTo>
                    <a:pt x="120815" y="88074"/>
                    <a:pt x="146545" y="44031"/>
                    <a:pt x="171577" y="0"/>
                  </a:cubicBezTo>
                  <a:lnTo>
                    <a:pt x="191986" y="0"/>
                  </a:lnTo>
                  <a:lnTo>
                    <a:pt x="104280" y="152197"/>
                  </a:lnTo>
                  <a:lnTo>
                    <a:pt x="104280" y="246964"/>
                  </a:lnTo>
                  <a:lnTo>
                    <a:pt x="86665" y="246964"/>
                  </a:lnTo>
                  <a:lnTo>
                    <a:pt x="86665" y="150787"/>
                  </a:lnTo>
                  <a:cubicBezTo>
                    <a:pt x="58458" y="101816"/>
                    <a:pt x="28181" y="48616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Shape 198">
              <a:extLst>
                <a:ext uri="{FF2B5EF4-FFF2-40B4-BE49-F238E27FC236}">
                  <a16:creationId xmlns:a16="http://schemas.microsoft.com/office/drawing/2014/main" id="{46B37F92-9780-3644-F1AE-9E2F46B98779}"/>
                </a:ext>
              </a:extLst>
            </p:cNvPr>
            <p:cNvSpPr/>
            <p:nvPr/>
          </p:nvSpPr>
          <p:spPr>
            <a:xfrm>
              <a:off x="3274715" y="1128902"/>
              <a:ext cx="31699" cy="65532"/>
            </a:xfrm>
            <a:custGeom>
              <a:avLst/>
              <a:gdLst/>
              <a:ahLst/>
              <a:cxnLst/>
              <a:rect l="0" t="0" r="0" b="0"/>
              <a:pathLst>
                <a:path w="31699" h="65532">
                  <a:moveTo>
                    <a:pt x="17272" y="0"/>
                  </a:moveTo>
                  <a:cubicBezTo>
                    <a:pt x="28524" y="0"/>
                    <a:pt x="31699" y="10935"/>
                    <a:pt x="31699" y="21501"/>
                  </a:cubicBezTo>
                  <a:cubicBezTo>
                    <a:pt x="31699" y="37351"/>
                    <a:pt x="23965" y="50038"/>
                    <a:pt x="11633" y="65532"/>
                  </a:cubicBezTo>
                  <a:lnTo>
                    <a:pt x="0" y="57429"/>
                  </a:lnTo>
                  <a:cubicBezTo>
                    <a:pt x="9880" y="44399"/>
                    <a:pt x="16548" y="35585"/>
                    <a:pt x="17615" y="25375"/>
                  </a:cubicBezTo>
                  <a:cubicBezTo>
                    <a:pt x="11989" y="25019"/>
                    <a:pt x="4597" y="21501"/>
                    <a:pt x="4597" y="13399"/>
                  </a:cubicBezTo>
                  <a:cubicBezTo>
                    <a:pt x="4597" y="4940"/>
                    <a:pt x="11633" y="0"/>
                    <a:pt x="1727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Shape 199">
              <a:extLst>
                <a:ext uri="{FF2B5EF4-FFF2-40B4-BE49-F238E27FC236}">
                  <a16:creationId xmlns:a16="http://schemas.microsoft.com/office/drawing/2014/main" id="{7847F8D3-0A1A-858C-D223-6E194F75C636}"/>
                </a:ext>
              </a:extLst>
            </p:cNvPr>
            <p:cNvSpPr/>
            <p:nvPr/>
          </p:nvSpPr>
          <p:spPr>
            <a:xfrm>
              <a:off x="3627364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15" y="0"/>
                  </a:lnTo>
                  <a:lnTo>
                    <a:pt x="17615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Shape 200">
              <a:extLst>
                <a:ext uri="{FF2B5EF4-FFF2-40B4-BE49-F238E27FC236}">
                  <a16:creationId xmlns:a16="http://schemas.microsoft.com/office/drawing/2014/main" id="{27971B92-9BA9-AFEA-F11D-33BF2B222D77}"/>
                </a:ext>
              </a:extLst>
            </p:cNvPr>
            <p:cNvSpPr/>
            <p:nvPr/>
          </p:nvSpPr>
          <p:spPr>
            <a:xfrm>
              <a:off x="3924350" y="901319"/>
              <a:ext cx="176860" cy="246964"/>
            </a:xfrm>
            <a:custGeom>
              <a:avLst/>
              <a:gdLst/>
              <a:ahLst/>
              <a:cxnLst/>
              <a:rect l="0" t="0" r="0" b="0"/>
              <a:pathLst>
                <a:path w="176860" h="246964">
                  <a:moveTo>
                    <a:pt x="0" y="0"/>
                  </a:moveTo>
                  <a:lnTo>
                    <a:pt x="17640" y="0"/>
                  </a:lnTo>
                  <a:lnTo>
                    <a:pt x="17640" y="230060"/>
                  </a:lnTo>
                  <a:lnTo>
                    <a:pt x="176860" y="230060"/>
                  </a:lnTo>
                  <a:lnTo>
                    <a:pt x="176860" y="246964"/>
                  </a:lnTo>
                  <a:lnTo>
                    <a:pt x="0" y="2469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Shape 201">
              <a:extLst>
                <a:ext uri="{FF2B5EF4-FFF2-40B4-BE49-F238E27FC236}">
                  <a16:creationId xmlns:a16="http://schemas.microsoft.com/office/drawing/2014/main" id="{1153D0A0-059A-A6E5-F9B5-5CA41E71A58C}"/>
                </a:ext>
              </a:extLst>
            </p:cNvPr>
            <p:cNvSpPr/>
            <p:nvPr/>
          </p:nvSpPr>
          <p:spPr>
            <a:xfrm>
              <a:off x="4203755" y="898149"/>
              <a:ext cx="224409" cy="252959"/>
            </a:xfrm>
            <a:custGeom>
              <a:avLst/>
              <a:gdLst/>
              <a:ahLst/>
              <a:cxnLst/>
              <a:rect l="0" t="0" r="0" b="0"/>
              <a:pathLst>
                <a:path w="224409" h="252959">
                  <a:moveTo>
                    <a:pt x="121196" y="0"/>
                  </a:moveTo>
                  <a:cubicBezTo>
                    <a:pt x="161696" y="0"/>
                    <a:pt x="192354" y="14796"/>
                    <a:pt x="220193" y="37338"/>
                  </a:cubicBezTo>
                  <a:lnTo>
                    <a:pt x="209283" y="50737"/>
                  </a:lnTo>
                  <a:cubicBezTo>
                    <a:pt x="183896" y="29947"/>
                    <a:pt x="156413" y="16916"/>
                    <a:pt x="121196" y="16916"/>
                  </a:cubicBezTo>
                  <a:cubicBezTo>
                    <a:pt x="70472" y="16916"/>
                    <a:pt x="17615" y="60249"/>
                    <a:pt x="17615" y="126479"/>
                  </a:cubicBezTo>
                  <a:cubicBezTo>
                    <a:pt x="17615" y="196939"/>
                    <a:pt x="74689" y="236042"/>
                    <a:pt x="122238" y="236042"/>
                  </a:cubicBezTo>
                  <a:cubicBezTo>
                    <a:pt x="162420" y="236042"/>
                    <a:pt x="192710" y="218072"/>
                    <a:pt x="212801" y="199758"/>
                  </a:cubicBezTo>
                  <a:lnTo>
                    <a:pt x="224409" y="212788"/>
                  </a:lnTo>
                  <a:cubicBezTo>
                    <a:pt x="201511" y="233223"/>
                    <a:pt x="167703" y="252959"/>
                    <a:pt x="122238" y="252959"/>
                  </a:cubicBezTo>
                  <a:cubicBezTo>
                    <a:pt x="66942" y="252959"/>
                    <a:pt x="0" y="208216"/>
                    <a:pt x="0" y="126479"/>
                  </a:cubicBezTo>
                  <a:cubicBezTo>
                    <a:pt x="0" y="50025"/>
                    <a:pt x="61646" y="0"/>
                    <a:pt x="1211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Shape 202">
              <a:extLst>
                <a:ext uri="{FF2B5EF4-FFF2-40B4-BE49-F238E27FC236}">
                  <a16:creationId xmlns:a16="http://schemas.microsoft.com/office/drawing/2014/main" id="{57C5E79E-4EF0-5865-6416-38F377F54107}"/>
                </a:ext>
              </a:extLst>
            </p:cNvPr>
            <p:cNvSpPr/>
            <p:nvPr/>
          </p:nvSpPr>
          <p:spPr>
            <a:xfrm>
              <a:off x="1521624" y="211449"/>
              <a:ext cx="381419" cy="357378"/>
            </a:xfrm>
            <a:custGeom>
              <a:avLst/>
              <a:gdLst/>
              <a:ahLst/>
              <a:cxnLst/>
              <a:rect l="0" t="0" r="0" b="0"/>
              <a:pathLst>
                <a:path w="381419" h="357378">
                  <a:moveTo>
                    <a:pt x="205994" y="0"/>
                  </a:moveTo>
                  <a:cubicBezTo>
                    <a:pt x="274853" y="0"/>
                    <a:pt x="326936" y="20904"/>
                    <a:pt x="374231" y="52756"/>
                  </a:cubicBezTo>
                  <a:lnTo>
                    <a:pt x="355676" y="71679"/>
                  </a:lnTo>
                  <a:cubicBezTo>
                    <a:pt x="312560" y="42304"/>
                    <a:pt x="265874" y="23889"/>
                    <a:pt x="205994" y="23889"/>
                  </a:cubicBezTo>
                  <a:cubicBezTo>
                    <a:pt x="119761" y="23889"/>
                    <a:pt x="29934" y="85115"/>
                    <a:pt x="29934" y="178689"/>
                  </a:cubicBezTo>
                  <a:cubicBezTo>
                    <a:pt x="29934" y="278232"/>
                    <a:pt x="126949" y="333477"/>
                    <a:pt x="207772" y="333477"/>
                  </a:cubicBezTo>
                  <a:cubicBezTo>
                    <a:pt x="276035" y="333477"/>
                    <a:pt x="327533" y="308102"/>
                    <a:pt x="361671" y="282219"/>
                  </a:cubicBezTo>
                  <a:lnTo>
                    <a:pt x="381419" y="300634"/>
                  </a:lnTo>
                  <a:cubicBezTo>
                    <a:pt x="342506" y="329502"/>
                    <a:pt x="285013" y="357378"/>
                    <a:pt x="207772" y="357378"/>
                  </a:cubicBezTo>
                  <a:cubicBezTo>
                    <a:pt x="113779" y="357378"/>
                    <a:pt x="0" y="294157"/>
                    <a:pt x="0" y="178689"/>
                  </a:cubicBezTo>
                  <a:cubicBezTo>
                    <a:pt x="0" y="70675"/>
                    <a:pt x="104788" y="0"/>
                    <a:pt x="205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Shape 203">
              <a:extLst>
                <a:ext uri="{FF2B5EF4-FFF2-40B4-BE49-F238E27FC236}">
                  <a16:creationId xmlns:a16="http://schemas.microsoft.com/office/drawing/2014/main" id="{E0B37FE3-8659-1092-CB20-948F528C6CD4}"/>
                </a:ext>
              </a:extLst>
            </p:cNvPr>
            <p:cNvSpPr/>
            <p:nvPr/>
          </p:nvSpPr>
          <p:spPr>
            <a:xfrm>
              <a:off x="1982649" y="215915"/>
              <a:ext cx="300596" cy="348932"/>
            </a:xfrm>
            <a:custGeom>
              <a:avLst/>
              <a:gdLst/>
              <a:ahLst/>
              <a:cxnLst/>
              <a:rect l="0" t="0" r="0" b="0"/>
              <a:pathLst>
                <a:path w="300596" h="348932">
                  <a:moveTo>
                    <a:pt x="0" y="0"/>
                  </a:moveTo>
                  <a:lnTo>
                    <a:pt x="29934" y="0"/>
                  </a:lnTo>
                  <a:lnTo>
                    <a:pt x="29934" y="325044"/>
                  </a:lnTo>
                  <a:lnTo>
                    <a:pt x="300596" y="325044"/>
                  </a:lnTo>
                  <a:lnTo>
                    <a:pt x="300596" y="348932"/>
                  </a:lnTo>
                  <a:lnTo>
                    <a:pt x="0" y="34893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Shape 204">
              <a:extLst>
                <a:ext uri="{FF2B5EF4-FFF2-40B4-BE49-F238E27FC236}">
                  <a16:creationId xmlns:a16="http://schemas.microsoft.com/office/drawing/2014/main" id="{B4DE70C4-4826-2DA9-6A59-C3EC941A9D0E}"/>
                </a:ext>
              </a:extLst>
            </p:cNvPr>
            <p:cNvSpPr/>
            <p:nvPr/>
          </p:nvSpPr>
          <p:spPr>
            <a:xfrm>
              <a:off x="2331706" y="214935"/>
              <a:ext cx="181134" cy="349910"/>
            </a:xfrm>
            <a:custGeom>
              <a:avLst/>
              <a:gdLst/>
              <a:ahLst/>
              <a:cxnLst/>
              <a:rect l="0" t="0" r="0" b="0"/>
              <a:pathLst>
                <a:path w="181134" h="349910">
                  <a:moveTo>
                    <a:pt x="169456" y="0"/>
                  </a:moveTo>
                  <a:lnTo>
                    <a:pt x="181134" y="0"/>
                  </a:lnTo>
                  <a:lnTo>
                    <a:pt x="181134" y="43388"/>
                  </a:lnTo>
                  <a:lnTo>
                    <a:pt x="88621" y="233934"/>
                  </a:lnTo>
                  <a:lnTo>
                    <a:pt x="181134" y="233934"/>
                  </a:lnTo>
                  <a:lnTo>
                    <a:pt x="181134" y="257327"/>
                  </a:lnTo>
                  <a:lnTo>
                    <a:pt x="77241" y="257327"/>
                  </a:lnTo>
                  <a:cubicBezTo>
                    <a:pt x="64059" y="285699"/>
                    <a:pt x="45504" y="321539"/>
                    <a:pt x="32334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Shape 205">
              <a:extLst>
                <a:ext uri="{FF2B5EF4-FFF2-40B4-BE49-F238E27FC236}">
                  <a16:creationId xmlns:a16="http://schemas.microsoft.com/office/drawing/2014/main" id="{54293DC6-787B-9D78-5851-20C54B6CE09A}"/>
                </a:ext>
              </a:extLst>
            </p:cNvPr>
            <p:cNvSpPr/>
            <p:nvPr/>
          </p:nvSpPr>
          <p:spPr>
            <a:xfrm>
              <a:off x="2512840" y="214935"/>
              <a:ext cx="181121" cy="349910"/>
            </a:xfrm>
            <a:custGeom>
              <a:avLst/>
              <a:gdLst/>
              <a:ahLst/>
              <a:cxnLst/>
              <a:rect l="0" t="0" r="0" b="0"/>
              <a:pathLst>
                <a:path w="181121" h="349910">
                  <a:moveTo>
                    <a:pt x="0" y="0"/>
                  </a:moveTo>
                  <a:lnTo>
                    <a:pt x="11678" y="0"/>
                  </a:lnTo>
                  <a:lnTo>
                    <a:pt x="181121" y="349910"/>
                  </a:lnTo>
                  <a:lnTo>
                    <a:pt x="148800" y="349910"/>
                  </a:lnTo>
                  <a:lnTo>
                    <a:pt x="103880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13" y="233934"/>
                  </a:lnTo>
                  <a:lnTo>
                    <a:pt x="286" y="42799"/>
                  </a:lnTo>
                  <a:lnTo>
                    <a:pt x="0" y="4338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Shape 206">
              <a:extLst>
                <a:ext uri="{FF2B5EF4-FFF2-40B4-BE49-F238E27FC236}">
                  <a16:creationId xmlns:a16="http://schemas.microsoft.com/office/drawing/2014/main" id="{57636F97-605B-1A84-5342-47AB382B78D1}"/>
                </a:ext>
              </a:extLst>
            </p:cNvPr>
            <p:cNvSpPr/>
            <p:nvPr/>
          </p:nvSpPr>
          <p:spPr>
            <a:xfrm>
              <a:off x="2699320" y="215910"/>
              <a:ext cx="326327" cy="348933"/>
            </a:xfrm>
            <a:custGeom>
              <a:avLst/>
              <a:gdLst/>
              <a:ahLst/>
              <a:cxnLst/>
              <a:rect l="0" t="0" r="0" b="0"/>
              <a:pathLst>
                <a:path w="326327" h="348933">
                  <a:moveTo>
                    <a:pt x="0" y="0"/>
                  </a:moveTo>
                  <a:lnTo>
                    <a:pt x="34138" y="0"/>
                  </a:lnTo>
                  <a:lnTo>
                    <a:pt x="162878" y="186677"/>
                  </a:lnTo>
                  <a:cubicBezTo>
                    <a:pt x="205372" y="124447"/>
                    <a:pt x="249098" y="62230"/>
                    <a:pt x="291592" y="0"/>
                  </a:cubicBezTo>
                  <a:lnTo>
                    <a:pt x="326327" y="0"/>
                  </a:lnTo>
                  <a:lnTo>
                    <a:pt x="177229" y="215036"/>
                  </a:lnTo>
                  <a:lnTo>
                    <a:pt x="177229" y="348933"/>
                  </a:lnTo>
                  <a:lnTo>
                    <a:pt x="147295" y="348933"/>
                  </a:lnTo>
                  <a:lnTo>
                    <a:pt x="147295" y="213055"/>
                  </a:lnTo>
                  <a:cubicBezTo>
                    <a:pt x="99403" y="143866"/>
                    <a:pt x="47904" y="68694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Shape 207">
              <a:extLst>
                <a:ext uri="{FF2B5EF4-FFF2-40B4-BE49-F238E27FC236}">
                  <a16:creationId xmlns:a16="http://schemas.microsoft.com/office/drawing/2014/main" id="{F671E678-0A54-9F14-57E2-50AAE09772F3}"/>
                </a:ext>
              </a:extLst>
            </p:cNvPr>
            <p:cNvSpPr/>
            <p:nvPr/>
          </p:nvSpPr>
          <p:spPr>
            <a:xfrm>
              <a:off x="3268703" y="214935"/>
              <a:ext cx="181140" cy="349910"/>
            </a:xfrm>
            <a:custGeom>
              <a:avLst/>
              <a:gdLst/>
              <a:ahLst/>
              <a:cxnLst/>
              <a:rect l="0" t="0" r="0" b="0"/>
              <a:pathLst>
                <a:path w="181140" h="349910">
                  <a:moveTo>
                    <a:pt x="169456" y="0"/>
                  </a:moveTo>
                  <a:lnTo>
                    <a:pt x="181140" y="0"/>
                  </a:lnTo>
                  <a:lnTo>
                    <a:pt x="181140" y="43401"/>
                  </a:lnTo>
                  <a:lnTo>
                    <a:pt x="88633" y="233934"/>
                  </a:lnTo>
                  <a:lnTo>
                    <a:pt x="181140" y="233934"/>
                  </a:lnTo>
                  <a:lnTo>
                    <a:pt x="181140" y="257327"/>
                  </a:lnTo>
                  <a:lnTo>
                    <a:pt x="77254" y="257327"/>
                  </a:lnTo>
                  <a:cubicBezTo>
                    <a:pt x="64071" y="285699"/>
                    <a:pt x="45517" y="321539"/>
                    <a:pt x="32347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Shape 208">
              <a:extLst>
                <a:ext uri="{FF2B5EF4-FFF2-40B4-BE49-F238E27FC236}">
                  <a16:creationId xmlns:a16="http://schemas.microsoft.com/office/drawing/2014/main" id="{38DB8BAD-F4F1-22B1-0996-73A1F55CBB46}"/>
                </a:ext>
              </a:extLst>
            </p:cNvPr>
            <p:cNvSpPr/>
            <p:nvPr/>
          </p:nvSpPr>
          <p:spPr>
            <a:xfrm>
              <a:off x="3449843" y="214935"/>
              <a:ext cx="181127" cy="349910"/>
            </a:xfrm>
            <a:custGeom>
              <a:avLst/>
              <a:gdLst/>
              <a:ahLst/>
              <a:cxnLst/>
              <a:rect l="0" t="0" r="0" b="0"/>
              <a:pathLst>
                <a:path w="181127" h="349910">
                  <a:moveTo>
                    <a:pt x="0" y="0"/>
                  </a:moveTo>
                  <a:lnTo>
                    <a:pt x="11684" y="0"/>
                  </a:lnTo>
                  <a:lnTo>
                    <a:pt x="181127" y="349910"/>
                  </a:lnTo>
                  <a:lnTo>
                    <a:pt x="148793" y="349910"/>
                  </a:lnTo>
                  <a:lnTo>
                    <a:pt x="103886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07" y="233934"/>
                  </a:lnTo>
                  <a:lnTo>
                    <a:pt x="292" y="42799"/>
                  </a:lnTo>
                  <a:lnTo>
                    <a:pt x="0" y="4340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Shape 209">
              <a:extLst>
                <a:ext uri="{FF2B5EF4-FFF2-40B4-BE49-F238E27FC236}">
                  <a16:creationId xmlns:a16="http://schemas.microsoft.com/office/drawing/2014/main" id="{A792FA29-0050-C9E2-3FEF-7C0AFC876B54}"/>
                </a:ext>
              </a:extLst>
            </p:cNvPr>
            <p:cNvSpPr/>
            <p:nvPr/>
          </p:nvSpPr>
          <p:spPr>
            <a:xfrm>
              <a:off x="3693813" y="215913"/>
              <a:ext cx="175133" cy="348933"/>
            </a:xfrm>
            <a:custGeom>
              <a:avLst/>
              <a:gdLst/>
              <a:ahLst/>
              <a:cxnLst/>
              <a:rect l="0" t="0" r="0" b="0"/>
              <a:pathLst>
                <a:path w="175133" h="348933">
                  <a:moveTo>
                    <a:pt x="0" y="0"/>
                  </a:moveTo>
                  <a:lnTo>
                    <a:pt x="155080" y="0"/>
                  </a:lnTo>
                  <a:lnTo>
                    <a:pt x="175133" y="1471"/>
                  </a:lnTo>
                  <a:lnTo>
                    <a:pt x="175133" y="26427"/>
                  </a:lnTo>
                  <a:lnTo>
                    <a:pt x="155080" y="23406"/>
                  </a:lnTo>
                  <a:lnTo>
                    <a:pt x="29934" y="23406"/>
                  </a:lnTo>
                  <a:lnTo>
                    <a:pt x="29934" y="325044"/>
                  </a:lnTo>
                  <a:lnTo>
                    <a:pt x="155080" y="325044"/>
                  </a:lnTo>
                  <a:lnTo>
                    <a:pt x="175133" y="321854"/>
                  </a:lnTo>
                  <a:lnTo>
                    <a:pt x="175133" y="347325"/>
                  </a:lnTo>
                  <a:lnTo>
                    <a:pt x="155080" y="348933"/>
                  </a:lnTo>
                  <a:lnTo>
                    <a:pt x="0" y="34893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Shape 210">
              <a:extLst>
                <a:ext uri="{FF2B5EF4-FFF2-40B4-BE49-F238E27FC236}">
                  <a16:creationId xmlns:a16="http://schemas.microsoft.com/office/drawing/2014/main" id="{C3ED920F-7FBD-0B7D-D6DA-B27CBEADF3ED}"/>
                </a:ext>
              </a:extLst>
            </p:cNvPr>
            <p:cNvSpPr/>
            <p:nvPr/>
          </p:nvSpPr>
          <p:spPr>
            <a:xfrm>
              <a:off x="3868946" y="217383"/>
              <a:ext cx="175146" cy="345854"/>
            </a:xfrm>
            <a:custGeom>
              <a:avLst/>
              <a:gdLst/>
              <a:ahLst/>
              <a:cxnLst/>
              <a:rect l="0" t="0" r="0" b="0"/>
              <a:pathLst>
                <a:path w="175146" h="345854">
                  <a:moveTo>
                    <a:pt x="0" y="0"/>
                  </a:moveTo>
                  <a:lnTo>
                    <a:pt x="9132" y="670"/>
                  </a:lnTo>
                  <a:cubicBezTo>
                    <a:pt x="81159" y="10860"/>
                    <a:pt x="175146" y="58832"/>
                    <a:pt x="175146" y="174247"/>
                  </a:cubicBezTo>
                  <a:cubicBezTo>
                    <a:pt x="175146" y="284872"/>
                    <a:pt x="78417" y="334521"/>
                    <a:pt x="8104" y="345205"/>
                  </a:cubicBezTo>
                  <a:lnTo>
                    <a:pt x="0" y="345854"/>
                  </a:lnTo>
                  <a:lnTo>
                    <a:pt x="0" y="320384"/>
                  </a:lnTo>
                  <a:lnTo>
                    <a:pt x="30269" y="315570"/>
                  </a:lnTo>
                  <a:cubicBezTo>
                    <a:pt x="84913" y="299119"/>
                    <a:pt x="145199" y="256000"/>
                    <a:pt x="145199" y="174247"/>
                  </a:cubicBezTo>
                  <a:cubicBezTo>
                    <a:pt x="145199" y="88760"/>
                    <a:pt x="86599" y="45828"/>
                    <a:pt x="31533" y="29705"/>
                  </a:cubicBezTo>
                  <a:lnTo>
                    <a:pt x="0" y="2495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Shape 211">
              <a:extLst>
                <a:ext uri="{FF2B5EF4-FFF2-40B4-BE49-F238E27FC236}">
                  <a16:creationId xmlns:a16="http://schemas.microsoft.com/office/drawing/2014/main" id="{57F9D9C6-0B69-2857-0BB0-927D7918FAD2}"/>
                </a:ext>
              </a:extLst>
            </p:cNvPr>
            <p:cNvSpPr/>
            <p:nvPr/>
          </p:nvSpPr>
          <p:spPr>
            <a:xfrm>
              <a:off x="4078800" y="214935"/>
              <a:ext cx="181134" cy="349910"/>
            </a:xfrm>
            <a:custGeom>
              <a:avLst/>
              <a:gdLst/>
              <a:ahLst/>
              <a:cxnLst/>
              <a:rect l="0" t="0" r="0" b="0"/>
              <a:pathLst>
                <a:path w="181134" h="349910">
                  <a:moveTo>
                    <a:pt x="169456" y="0"/>
                  </a:moveTo>
                  <a:lnTo>
                    <a:pt x="181134" y="0"/>
                  </a:lnTo>
                  <a:lnTo>
                    <a:pt x="181134" y="43388"/>
                  </a:lnTo>
                  <a:lnTo>
                    <a:pt x="88621" y="233934"/>
                  </a:lnTo>
                  <a:lnTo>
                    <a:pt x="181134" y="233934"/>
                  </a:lnTo>
                  <a:lnTo>
                    <a:pt x="181134" y="257327"/>
                  </a:lnTo>
                  <a:lnTo>
                    <a:pt x="77241" y="257327"/>
                  </a:lnTo>
                  <a:cubicBezTo>
                    <a:pt x="64059" y="285699"/>
                    <a:pt x="45504" y="321539"/>
                    <a:pt x="32334" y="349910"/>
                  </a:cubicBezTo>
                  <a:lnTo>
                    <a:pt x="0" y="349910"/>
                  </a:lnTo>
                  <a:lnTo>
                    <a:pt x="1694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Shape 212">
              <a:extLst>
                <a:ext uri="{FF2B5EF4-FFF2-40B4-BE49-F238E27FC236}">
                  <a16:creationId xmlns:a16="http://schemas.microsoft.com/office/drawing/2014/main" id="{A0BDE0B1-4461-50CF-132B-21229B27E04C}"/>
                </a:ext>
              </a:extLst>
            </p:cNvPr>
            <p:cNvSpPr/>
            <p:nvPr/>
          </p:nvSpPr>
          <p:spPr>
            <a:xfrm>
              <a:off x="4259933" y="214935"/>
              <a:ext cx="181121" cy="349910"/>
            </a:xfrm>
            <a:custGeom>
              <a:avLst/>
              <a:gdLst/>
              <a:ahLst/>
              <a:cxnLst/>
              <a:rect l="0" t="0" r="0" b="0"/>
              <a:pathLst>
                <a:path w="181121" h="349910">
                  <a:moveTo>
                    <a:pt x="0" y="0"/>
                  </a:moveTo>
                  <a:lnTo>
                    <a:pt x="11678" y="0"/>
                  </a:lnTo>
                  <a:lnTo>
                    <a:pt x="181121" y="349910"/>
                  </a:lnTo>
                  <a:lnTo>
                    <a:pt x="148787" y="349910"/>
                  </a:lnTo>
                  <a:lnTo>
                    <a:pt x="103880" y="257327"/>
                  </a:lnTo>
                  <a:lnTo>
                    <a:pt x="0" y="257327"/>
                  </a:lnTo>
                  <a:lnTo>
                    <a:pt x="0" y="233934"/>
                  </a:lnTo>
                  <a:lnTo>
                    <a:pt x="92513" y="233934"/>
                  </a:lnTo>
                  <a:lnTo>
                    <a:pt x="286" y="42799"/>
                  </a:lnTo>
                  <a:lnTo>
                    <a:pt x="0" y="4338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Shape 213">
              <a:extLst>
                <a:ext uri="{FF2B5EF4-FFF2-40B4-BE49-F238E27FC236}">
                  <a16:creationId xmlns:a16="http://schemas.microsoft.com/office/drawing/2014/main" id="{F480F642-9517-F737-7BA7-AEAC371F5AEB}"/>
                </a:ext>
              </a:extLst>
            </p:cNvPr>
            <p:cNvSpPr/>
            <p:nvPr/>
          </p:nvSpPr>
          <p:spPr>
            <a:xfrm>
              <a:off x="4483544" y="214926"/>
              <a:ext cx="498754" cy="358381"/>
            </a:xfrm>
            <a:custGeom>
              <a:avLst/>
              <a:gdLst/>
              <a:ahLst/>
              <a:cxnLst/>
              <a:rect l="0" t="0" r="0" b="0"/>
              <a:pathLst>
                <a:path w="498754" h="358381">
                  <a:moveTo>
                    <a:pt x="72441" y="0"/>
                  </a:moveTo>
                  <a:lnTo>
                    <a:pt x="102972" y="0"/>
                  </a:lnTo>
                  <a:lnTo>
                    <a:pt x="246088" y="293675"/>
                  </a:lnTo>
                  <a:lnTo>
                    <a:pt x="401764" y="0"/>
                  </a:lnTo>
                  <a:lnTo>
                    <a:pt x="431711" y="0"/>
                  </a:lnTo>
                  <a:lnTo>
                    <a:pt x="498754" y="349910"/>
                  </a:lnTo>
                  <a:lnTo>
                    <a:pt x="468223" y="350418"/>
                  </a:lnTo>
                  <a:lnTo>
                    <a:pt x="410159" y="46292"/>
                  </a:lnTo>
                  <a:cubicBezTo>
                    <a:pt x="355664" y="149822"/>
                    <a:pt x="298767" y="254851"/>
                    <a:pt x="244297" y="358381"/>
                  </a:cubicBezTo>
                  <a:lnTo>
                    <a:pt x="91021" y="43790"/>
                  </a:lnTo>
                  <a:cubicBezTo>
                    <a:pt x="79629" y="117462"/>
                    <a:pt x="30531" y="349910"/>
                    <a:pt x="30531" y="349910"/>
                  </a:cubicBezTo>
                  <a:lnTo>
                    <a:pt x="0" y="349910"/>
                  </a:lnTo>
                  <a:lnTo>
                    <a:pt x="724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Shape 214">
              <a:extLst>
                <a:ext uri="{FF2B5EF4-FFF2-40B4-BE49-F238E27FC236}">
                  <a16:creationId xmlns:a16="http://schemas.microsoft.com/office/drawing/2014/main" id="{2A8D1B67-F431-4B91-4BBC-89172CF7C662}"/>
                </a:ext>
              </a:extLst>
            </p:cNvPr>
            <p:cNvSpPr/>
            <p:nvPr/>
          </p:nvSpPr>
          <p:spPr>
            <a:xfrm>
              <a:off x="5026591" y="210933"/>
              <a:ext cx="321539" cy="357391"/>
            </a:xfrm>
            <a:custGeom>
              <a:avLst/>
              <a:gdLst/>
              <a:ahLst/>
              <a:cxnLst/>
              <a:rect l="0" t="0" r="0" b="0"/>
              <a:pathLst>
                <a:path w="321539" h="357391">
                  <a:moveTo>
                    <a:pt x="161658" y="0"/>
                  </a:moveTo>
                  <a:cubicBezTo>
                    <a:pt x="216738" y="0"/>
                    <a:pt x="265240" y="12459"/>
                    <a:pt x="305956" y="47295"/>
                  </a:cubicBezTo>
                  <a:lnTo>
                    <a:pt x="285001" y="64224"/>
                  </a:lnTo>
                  <a:cubicBezTo>
                    <a:pt x="251460" y="35357"/>
                    <a:pt x="211353" y="23901"/>
                    <a:pt x="161658" y="23901"/>
                  </a:cubicBezTo>
                  <a:cubicBezTo>
                    <a:pt x="92799" y="23901"/>
                    <a:pt x="30531" y="48298"/>
                    <a:pt x="30531" y="94577"/>
                  </a:cubicBezTo>
                  <a:cubicBezTo>
                    <a:pt x="30531" y="123952"/>
                    <a:pt x="60452" y="140373"/>
                    <a:pt x="101181" y="151321"/>
                  </a:cubicBezTo>
                  <a:cubicBezTo>
                    <a:pt x="128130" y="158788"/>
                    <a:pt x="159271" y="163271"/>
                    <a:pt x="183210" y="166751"/>
                  </a:cubicBezTo>
                  <a:cubicBezTo>
                    <a:pt x="194589" y="168250"/>
                    <a:pt x="205956" y="169736"/>
                    <a:pt x="214350" y="171234"/>
                  </a:cubicBezTo>
                  <a:cubicBezTo>
                    <a:pt x="266446" y="180696"/>
                    <a:pt x="321539" y="200609"/>
                    <a:pt x="321539" y="255854"/>
                  </a:cubicBezTo>
                  <a:cubicBezTo>
                    <a:pt x="321539" y="338480"/>
                    <a:pt x="208966" y="357391"/>
                    <a:pt x="151473" y="357391"/>
                  </a:cubicBezTo>
                  <a:cubicBezTo>
                    <a:pt x="98184" y="357391"/>
                    <a:pt x="47282" y="343459"/>
                    <a:pt x="7772" y="321564"/>
                  </a:cubicBezTo>
                  <a:lnTo>
                    <a:pt x="23940" y="301155"/>
                  </a:lnTo>
                  <a:cubicBezTo>
                    <a:pt x="58674" y="320561"/>
                    <a:pt x="104191" y="333502"/>
                    <a:pt x="151473" y="333502"/>
                  </a:cubicBezTo>
                  <a:cubicBezTo>
                    <a:pt x="211353" y="333502"/>
                    <a:pt x="291605" y="313093"/>
                    <a:pt x="291605" y="255854"/>
                  </a:cubicBezTo>
                  <a:cubicBezTo>
                    <a:pt x="291605" y="212560"/>
                    <a:pt x="239497" y="199606"/>
                    <a:pt x="203568" y="193624"/>
                  </a:cubicBezTo>
                  <a:lnTo>
                    <a:pt x="167640" y="188659"/>
                  </a:lnTo>
                  <a:cubicBezTo>
                    <a:pt x="165849" y="188659"/>
                    <a:pt x="164059" y="188163"/>
                    <a:pt x="162255" y="188163"/>
                  </a:cubicBezTo>
                  <a:cubicBezTo>
                    <a:pt x="86208" y="177698"/>
                    <a:pt x="0" y="156299"/>
                    <a:pt x="0" y="94577"/>
                  </a:cubicBezTo>
                  <a:cubicBezTo>
                    <a:pt x="0" y="24409"/>
                    <a:pt x="92799" y="0"/>
                    <a:pt x="1616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39" name="Shape 883">
              <a:extLst>
                <a:ext uri="{FF2B5EF4-FFF2-40B4-BE49-F238E27FC236}">
                  <a16:creationId xmlns:a16="http://schemas.microsoft.com/office/drawing/2014/main" id="{7EE8DF2F-ABD7-C4A6-B884-41151BA6ABCC}"/>
                </a:ext>
              </a:extLst>
            </p:cNvPr>
            <p:cNvSpPr/>
            <p:nvPr/>
          </p:nvSpPr>
          <p:spPr>
            <a:xfrm>
              <a:off x="3129102" y="140449"/>
              <a:ext cx="13005" cy="502310"/>
            </a:xfrm>
            <a:custGeom>
              <a:avLst/>
              <a:gdLst/>
              <a:ahLst/>
              <a:cxnLst/>
              <a:rect l="0" t="0" r="0" b="0"/>
              <a:pathLst>
                <a:path w="13005" h="502310">
                  <a:moveTo>
                    <a:pt x="0" y="0"/>
                  </a:moveTo>
                  <a:lnTo>
                    <a:pt x="13005" y="0"/>
                  </a:lnTo>
                  <a:lnTo>
                    <a:pt x="13005" y="502310"/>
                  </a:lnTo>
                  <a:lnTo>
                    <a:pt x="0" y="50231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6EBE764-2603-E8B0-A495-8FB49D833FC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34112" y="103632"/>
              <a:ext cx="1164336" cy="1161288"/>
            </a:xfrm>
            <a:prstGeom prst="rect">
              <a:avLst/>
            </a:prstGeom>
          </p:spPr>
        </p:pic>
        <p:sp>
          <p:nvSpPr>
            <p:cNvPr id="41" name="Shape 218">
              <a:extLst>
                <a:ext uri="{FF2B5EF4-FFF2-40B4-BE49-F238E27FC236}">
                  <a16:creationId xmlns:a16="http://schemas.microsoft.com/office/drawing/2014/main" id="{AA4A76D6-79E5-51A5-8DB9-591A13E81003}"/>
                </a:ext>
              </a:extLst>
            </p:cNvPr>
            <p:cNvSpPr/>
            <p:nvPr/>
          </p:nvSpPr>
          <p:spPr>
            <a:xfrm>
              <a:off x="195114" y="230845"/>
              <a:ext cx="270904" cy="909904"/>
            </a:xfrm>
            <a:custGeom>
              <a:avLst/>
              <a:gdLst/>
              <a:ahLst/>
              <a:cxnLst/>
              <a:rect l="0" t="0" r="0" b="0"/>
              <a:pathLst>
                <a:path w="270904" h="909904">
                  <a:moveTo>
                    <a:pt x="270904" y="0"/>
                  </a:moveTo>
                  <a:lnTo>
                    <a:pt x="270904" y="34851"/>
                  </a:lnTo>
                  <a:lnTo>
                    <a:pt x="242239" y="50778"/>
                  </a:lnTo>
                  <a:cubicBezTo>
                    <a:pt x="113688" y="139276"/>
                    <a:pt x="29248" y="287418"/>
                    <a:pt x="29248" y="454963"/>
                  </a:cubicBezTo>
                  <a:cubicBezTo>
                    <a:pt x="29248" y="597978"/>
                    <a:pt x="90805" y="726883"/>
                    <a:pt x="188786" y="816634"/>
                  </a:cubicBezTo>
                  <a:lnTo>
                    <a:pt x="270904" y="600531"/>
                  </a:lnTo>
                  <a:lnTo>
                    <a:pt x="270904" y="682852"/>
                  </a:lnTo>
                  <a:lnTo>
                    <a:pt x="212382" y="836839"/>
                  </a:lnTo>
                  <a:cubicBezTo>
                    <a:pt x="228165" y="849569"/>
                    <a:pt x="244748" y="861346"/>
                    <a:pt x="262042" y="872079"/>
                  </a:cubicBezTo>
                  <a:lnTo>
                    <a:pt x="270904" y="876841"/>
                  </a:lnTo>
                  <a:lnTo>
                    <a:pt x="270904" y="909904"/>
                  </a:lnTo>
                  <a:lnTo>
                    <a:pt x="204012" y="867569"/>
                  </a:lnTo>
                  <a:cubicBezTo>
                    <a:pt x="80058" y="772486"/>
                    <a:pt x="0" y="622901"/>
                    <a:pt x="0" y="454963"/>
                  </a:cubicBezTo>
                  <a:cubicBezTo>
                    <a:pt x="0" y="287018"/>
                    <a:pt x="80058" y="137425"/>
                    <a:pt x="204012" y="42337"/>
                  </a:cubicBezTo>
                  <a:lnTo>
                    <a:pt x="27090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2" name="Shape 219">
              <a:extLst>
                <a:ext uri="{FF2B5EF4-FFF2-40B4-BE49-F238E27FC236}">
                  <a16:creationId xmlns:a16="http://schemas.microsoft.com/office/drawing/2014/main" id="{9A0495F9-5CD5-258F-66EE-8D3C6F13E739}"/>
                </a:ext>
              </a:extLst>
            </p:cNvPr>
            <p:cNvSpPr/>
            <p:nvPr/>
          </p:nvSpPr>
          <p:spPr>
            <a:xfrm>
              <a:off x="466018" y="1107685"/>
              <a:ext cx="248831" cy="97892"/>
            </a:xfrm>
            <a:custGeom>
              <a:avLst/>
              <a:gdLst/>
              <a:ahLst/>
              <a:cxnLst/>
              <a:rect l="0" t="0" r="0" b="0"/>
              <a:pathLst>
                <a:path w="248831" h="97892">
                  <a:moveTo>
                    <a:pt x="0" y="0"/>
                  </a:moveTo>
                  <a:lnTo>
                    <a:pt x="45068" y="24216"/>
                  </a:lnTo>
                  <a:cubicBezTo>
                    <a:pt x="82327" y="41328"/>
                    <a:pt x="122081" y="53905"/>
                    <a:pt x="163626" y="61229"/>
                  </a:cubicBezTo>
                  <a:lnTo>
                    <a:pt x="248831" y="68654"/>
                  </a:lnTo>
                  <a:lnTo>
                    <a:pt x="248831" y="97892"/>
                  </a:lnTo>
                  <a:lnTo>
                    <a:pt x="195825" y="95207"/>
                  </a:lnTo>
                  <a:cubicBezTo>
                    <a:pt x="130379" y="88541"/>
                    <a:pt x="68486" y="69683"/>
                    <a:pt x="12460" y="40949"/>
                  </a:cubicBezTo>
                  <a:lnTo>
                    <a:pt x="0" y="330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3" name="Shape 220">
              <a:extLst>
                <a:ext uri="{FF2B5EF4-FFF2-40B4-BE49-F238E27FC236}">
                  <a16:creationId xmlns:a16="http://schemas.microsoft.com/office/drawing/2014/main" id="{6C0413BC-C879-DF77-9810-2A13BF755874}"/>
                </a:ext>
              </a:extLst>
            </p:cNvPr>
            <p:cNvSpPr/>
            <p:nvPr/>
          </p:nvSpPr>
          <p:spPr>
            <a:xfrm>
              <a:off x="466018" y="166012"/>
              <a:ext cx="248831" cy="747685"/>
            </a:xfrm>
            <a:custGeom>
              <a:avLst/>
              <a:gdLst/>
              <a:ahLst/>
              <a:cxnLst/>
              <a:rect l="0" t="0" r="0" b="0"/>
              <a:pathLst>
                <a:path w="248831" h="747685">
                  <a:moveTo>
                    <a:pt x="248831" y="0"/>
                  </a:moveTo>
                  <a:lnTo>
                    <a:pt x="248831" y="92867"/>
                  </a:lnTo>
                  <a:lnTo>
                    <a:pt x="82410" y="530844"/>
                  </a:lnTo>
                  <a:lnTo>
                    <a:pt x="248831" y="530844"/>
                  </a:lnTo>
                  <a:lnTo>
                    <a:pt x="248831" y="560080"/>
                  </a:lnTo>
                  <a:lnTo>
                    <a:pt x="71298" y="560080"/>
                  </a:lnTo>
                  <a:lnTo>
                    <a:pt x="0" y="747685"/>
                  </a:lnTo>
                  <a:lnTo>
                    <a:pt x="0" y="665364"/>
                  </a:lnTo>
                  <a:lnTo>
                    <a:pt x="241656" y="29423"/>
                  </a:lnTo>
                  <a:cubicBezTo>
                    <a:pt x="174869" y="30397"/>
                    <a:pt x="111269" y="44779"/>
                    <a:pt x="53437" y="69991"/>
                  </a:cubicBezTo>
                  <a:lnTo>
                    <a:pt x="0" y="99683"/>
                  </a:lnTo>
                  <a:lnTo>
                    <a:pt x="0" y="64832"/>
                  </a:lnTo>
                  <a:lnTo>
                    <a:pt x="12460" y="56946"/>
                  </a:lnTo>
                  <a:cubicBezTo>
                    <a:pt x="68486" y="28210"/>
                    <a:pt x="130379" y="9352"/>
                    <a:pt x="195825" y="2685"/>
                  </a:cubicBezTo>
                  <a:lnTo>
                    <a:pt x="24883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4" name="Shape 221">
              <a:extLst>
                <a:ext uri="{FF2B5EF4-FFF2-40B4-BE49-F238E27FC236}">
                  <a16:creationId xmlns:a16="http://schemas.microsoft.com/office/drawing/2014/main" id="{68B4CCE3-F449-66A0-5CEE-C7527135AA58}"/>
                </a:ext>
              </a:extLst>
            </p:cNvPr>
            <p:cNvSpPr/>
            <p:nvPr/>
          </p:nvSpPr>
          <p:spPr>
            <a:xfrm>
              <a:off x="714849" y="166009"/>
              <a:ext cx="499199" cy="1039571"/>
            </a:xfrm>
            <a:custGeom>
              <a:avLst/>
              <a:gdLst/>
              <a:ahLst/>
              <a:cxnLst/>
              <a:rect l="0" t="0" r="0" b="0"/>
              <a:pathLst>
                <a:path w="499199" h="1039571">
                  <a:moveTo>
                    <a:pt x="63" y="0"/>
                  </a:moveTo>
                  <a:cubicBezTo>
                    <a:pt x="229807" y="0"/>
                    <a:pt x="435064" y="153911"/>
                    <a:pt x="499199" y="374294"/>
                  </a:cubicBezTo>
                  <a:lnTo>
                    <a:pt x="471119" y="382461"/>
                  </a:lnTo>
                  <a:cubicBezTo>
                    <a:pt x="411505" y="177597"/>
                    <a:pt x="222618" y="33706"/>
                    <a:pt x="9754" y="29451"/>
                  </a:cubicBezTo>
                  <a:lnTo>
                    <a:pt x="330937" y="880961"/>
                  </a:lnTo>
                  <a:cubicBezTo>
                    <a:pt x="394843" y="822681"/>
                    <a:pt x="443840" y="747636"/>
                    <a:pt x="469773" y="661657"/>
                  </a:cubicBezTo>
                  <a:lnTo>
                    <a:pt x="497777" y="670103"/>
                  </a:lnTo>
                  <a:cubicBezTo>
                    <a:pt x="432168" y="887641"/>
                    <a:pt x="227495" y="1039571"/>
                    <a:pt x="63" y="1039571"/>
                  </a:cubicBezTo>
                  <a:lnTo>
                    <a:pt x="0" y="1039568"/>
                  </a:lnTo>
                  <a:lnTo>
                    <a:pt x="0" y="1010330"/>
                  </a:lnTo>
                  <a:lnTo>
                    <a:pt x="63" y="1010336"/>
                  </a:lnTo>
                  <a:cubicBezTo>
                    <a:pt x="114033" y="1010336"/>
                    <a:pt x="221932" y="969924"/>
                    <a:pt x="307353" y="901268"/>
                  </a:cubicBezTo>
                  <a:lnTo>
                    <a:pt x="178664" y="560083"/>
                  </a:lnTo>
                  <a:lnTo>
                    <a:pt x="0" y="560083"/>
                  </a:lnTo>
                  <a:lnTo>
                    <a:pt x="0" y="530847"/>
                  </a:lnTo>
                  <a:lnTo>
                    <a:pt x="167627" y="530847"/>
                  </a:lnTo>
                  <a:lnTo>
                    <a:pt x="1219" y="89662"/>
                  </a:lnTo>
                  <a:lnTo>
                    <a:pt x="0" y="92871"/>
                  </a:lnTo>
                  <a:lnTo>
                    <a:pt x="0" y="3"/>
                  </a:lnTo>
                  <a:lnTo>
                    <a:pt x="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CF0831F-758E-52CB-CA01-CD434D22A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240" y="350395"/>
            <a:ext cx="8260932" cy="52779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F0A136C-4330-7701-40F0-A07E7A15FB81}"/>
              </a:ext>
            </a:extLst>
          </p:cNvPr>
          <p:cNvSpPr txBox="1"/>
          <p:nvPr/>
        </p:nvSpPr>
        <p:spPr>
          <a:xfrm>
            <a:off x="5025341" y="5897569"/>
            <a:ext cx="2225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Open Sans"/>
                <a:cs typeface="Open Sans"/>
              </a:rPr>
              <a:t>Adam </a:t>
            </a:r>
            <a:r>
              <a:rPr lang="en-US" sz="1400" b="1" dirty="0" err="1">
                <a:solidFill>
                  <a:srgbClr val="FFFFFF"/>
                </a:solidFill>
                <a:latin typeface="Open Sans"/>
                <a:cs typeface="Open Sans"/>
              </a:rPr>
              <a:t>Hartig</a:t>
            </a:r>
            <a:endParaRPr lang="en-US" sz="1400" b="1" dirty="0">
              <a:solidFill>
                <a:srgbClr val="FFFFFF"/>
              </a:solidFill>
              <a:latin typeface="Open Sans"/>
              <a:cs typeface="Open Sans"/>
            </a:endParaRP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Adam@clay-adams.com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573-355-0827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306963-3B5B-CF99-2458-CBF25C901BBC}"/>
              </a:ext>
            </a:extLst>
          </p:cNvPr>
          <p:cNvSpPr txBox="1"/>
          <p:nvPr/>
        </p:nvSpPr>
        <p:spPr>
          <a:xfrm>
            <a:off x="7982734" y="5912381"/>
            <a:ext cx="2186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Open Sans"/>
                <a:cs typeface="Open Sans"/>
              </a:rPr>
              <a:t>Alex Zoellner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alex@clay-adams.com</a:t>
            </a:r>
          </a:p>
          <a:p>
            <a:r>
              <a:rPr lang="en-US" sz="1400" dirty="0">
                <a:solidFill>
                  <a:srgbClr val="FFFFFF"/>
                </a:solidFill>
                <a:latin typeface="Open Sans"/>
                <a:cs typeface="Open Sans"/>
              </a:rPr>
              <a:t>314-269-6225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2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Zoellner</dc:creator>
  <cp:lastModifiedBy>Alexander Zoellner</cp:lastModifiedBy>
  <cp:revision>5</cp:revision>
  <dcterms:created xsi:type="dcterms:W3CDTF">2023-10-20T18:12:43Z</dcterms:created>
  <dcterms:modified xsi:type="dcterms:W3CDTF">2024-05-18T20:53:58Z</dcterms:modified>
</cp:coreProperties>
</file>